
<file path=[Content_Types].xml><?xml version="1.0" encoding="utf-8"?>
<Types xmlns="http://schemas.openxmlformats.org/package/2006/content-types">
  <Default Extension="bin" ContentType="image/unknown"/>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8803600" cy="36009263"/>
  <p:notesSz cx="6858000" cy="9144000"/>
  <p:embeddedFontLst>
    <p:embeddedFont>
      <p:font typeface="Arial Narrow" panose="020B0606020202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Noto Sans Symbols"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2296" y="2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83569-58C9-4180-BDF7-061A7CF2AE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BA6E7A-D724-493D-8E42-37185A56D88C}">
      <dgm:prSet phldrT="[Text]"/>
      <dgm:spPr/>
      <dgm:t>
        <a:bodyPr/>
        <a:lstStyle/>
        <a:p>
          <a:r>
            <a:rPr lang="en-US" dirty="0"/>
            <a:t>Start</a:t>
          </a:r>
        </a:p>
      </dgm:t>
    </dgm:pt>
    <dgm:pt modelId="{1D558188-088F-43F4-9F33-36809211FD57}" type="parTrans" cxnId="{66715848-1652-4E57-9F84-5DB635ABF3AB}">
      <dgm:prSet/>
      <dgm:spPr/>
      <dgm:t>
        <a:bodyPr/>
        <a:lstStyle/>
        <a:p>
          <a:endParaRPr lang="en-US"/>
        </a:p>
      </dgm:t>
    </dgm:pt>
    <dgm:pt modelId="{B6D799DC-1F33-45CF-9BC6-855C67084C43}" type="sibTrans" cxnId="{66715848-1652-4E57-9F84-5DB635ABF3AB}">
      <dgm:prSet/>
      <dgm:spPr/>
      <dgm:t>
        <a:bodyPr/>
        <a:lstStyle/>
        <a:p>
          <a:endParaRPr lang="en-US"/>
        </a:p>
      </dgm:t>
    </dgm:pt>
    <dgm:pt modelId="{24BFC205-7E5C-4749-866C-A14FD15B11C3}">
      <dgm:prSet phldrT="[Text]"/>
      <dgm:spPr/>
      <dgm:t>
        <a:bodyPr/>
        <a:lstStyle/>
        <a:p>
          <a:r>
            <a:rPr lang="en-US" dirty="0"/>
            <a:t>Test the Polarised Microscopy with Maltese ( Potato)</a:t>
          </a:r>
        </a:p>
      </dgm:t>
    </dgm:pt>
    <dgm:pt modelId="{18F5CAA4-6A4F-4511-A1AA-F111654928D4}" type="parTrans" cxnId="{9A53AA55-0258-488D-B80F-2ACF5CAE1CEB}">
      <dgm:prSet/>
      <dgm:spPr/>
      <dgm:t>
        <a:bodyPr/>
        <a:lstStyle/>
        <a:p>
          <a:endParaRPr lang="en-US"/>
        </a:p>
      </dgm:t>
    </dgm:pt>
    <dgm:pt modelId="{C8FC856F-F61C-496F-A158-4BADEE31067E}" type="sibTrans" cxnId="{9A53AA55-0258-488D-B80F-2ACF5CAE1CEB}">
      <dgm:prSet/>
      <dgm:spPr/>
      <dgm:t>
        <a:bodyPr/>
        <a:lstStyle/>
        <a:p>
          <a:endParaRPr lang="en-US"/>
        </a:p>
      </dgm:t>
    </dgm:pt>
    <dgm:pt modelId="{C04CC915-B875-4EAA-A56C-497CAA420A92}">
      <dgm:prSet phldrT="[Text]"/>
      <dgm:spPr/>
      <dgm:t>
        <a:bodyPr/>
        <a:lstStyle/>
        <a:p>
          <a:r>
            <a:rPr lang="en-US" dirty="0"/>
            <a:t>Print 3D Parts</a:t>
          </a:r>
        </a:p>
      </dgm:t>
    </dgm:pt>
    <dgm:pt modelId="{3A6B1746-ECD8-42C8-913A-777AFA992900}" type="parTrans" cxnId="{427F82BB-832C-4ECE-89E0-F7909BCC19D9}">
      <dgm:prSet/>
      <dgm:spPr/>
      <dgm:t>
        <a:bodyPr/>
        <a:lstStyle/>
        <a:p>
          <a:endParaRPr lang="en-US"/>
        </a:p>
      </dgm:t>
    </dgm:pt>
    <dgm:pt modelId="{A9AB303D-A5E6-48D5-B65C-9EE2DB27B1C7}" type="sibTrans" cxnId="{427F82BB-832C-4ECE-89E0-F7909BCC19D9}">
      <dgm:prSet/>
      <dgm:spPr/>
      <dgm:t>
        <a:bodyPr/>
        <a:lstStyle/>
        <a:p>
          <a:endParaRPr lang="en-US"/>
        </a:p>
      </dgm:t>
    </dgm:pt>
    <dgm:pt modelId="{26F4D530-9A35-4C71-85D2-ED3872AD6ABE}">
      <dgm:prSet phldrT="[Text]"/>
      <dgm:spPr/>
      <dgm:t>
        <a:bodyPr/>
        <a:lstStyle/>
        <a:p>
          <a:r>
            <a:rPr lang="en-US" dirty="0"/>
            <a:t>Assemble Parts with Motors and Raspberry pi.</a:t>
          </a:r>
        </a:p>
      </dgm:t>
    </dgm:pt>
    <dgm:pt modelId="{10FAA7F6-3A76-4334-A607-172C0178B383}" type="parTrans" cxnId="{05F14957-CE96-4C43-AE1A-8189D0942B01}">
      <dgm:prSet/>
      <dgm:spPr/>
      <dgm:t>
        <a:bodyPr/>
        <a:lstStyle/>
        <a:p>
          <a:endParaRPr lang="en-US"/>
        </a:p>
      </dgm:t>
    </dgm:pt>
    <dgm:pt modelId="{DC34B811-2597-4881-BF25-38EF4DC56B9B}" type="sibTrans" cxnId="{05F14957-CE96-4C43-AE1A-8189D0942B01}">
      <dgm:prSet/>
      <dgm:spPr/>
      <dgm:t>
        <a:bodyPr/>
        <a:lstStyle/>
        <a:p>
          <a:endParaRPr lang="en-US"/>
        </a:p>
      </dgm:t>
    </dgm:pt>
    <dgm:pt modelId="{DD173404-F1D3-42A5-B115-FF486051AF18}">
      <dgm:prSet phldrT="[Text]"/>
      <dgm:spPr/>
      <dgm:t>
        <a:bodyPr/>
        <a:lstStyle/>
        <a:p>
          <a:r>
            <a:rPr lang="en-US" dirty="0"/>
            <a:t>Install Software OpenFlexure OS</a:t>
          </a:r>
        </a:p>
      </dgm:t>
    </dgm:pt>
    <dgm:pt modelId="{F8356707-EC40-427B-AF8B-60E9E6773381}" type="parTrans" cxnId="{877B594B-C4C0-431A-BBD4-7516796C74E6}">
      <dgm:prSet/>
      <dgm:spPr/>
      <dgm:t>
        <a:bodyPr/>
        <a:lstStyle/>
        <a:p>
          <a:endParaRPr lang="en-US"/>
        </a:p>
      </dgm:t>
    </dgm:pt>
    <dgm:pt modelId="{5BD8E28E-A1C2-42A7-A7FB-6B336FB981C8}" type="sibTrans" cxnId="{877B594B-C4C0-431A-BBD4-7516796C74E6}">
      <dgm:prSet/>
      <dgm:spPr/>
      <dgm:t>
        <a:bodyPr/>
        <a:lstStyle/>
        <a:p>
          <a:endParaRPr lang="en-US"/>
        </a:p>
      </dgm:t>
    </dgm:pt>
    <dgm:pt modelId="{82077DE0-749D-4A16-BB4F-CBC0003B4F28}">
      <dgm:prSet phldrT="[Text]"/>
      <dgm:spPr/>
      <dgm:t>
        <a:bodyPr/>
        <a:lstStyle/>
        <a:p>
          <a:r>
            <a:rPr lang="en-US" dirty="0"/>
            <a:t>Text Basic Functionality </a:t>
          </a:r>
        </a:p>
      </dgm:t>
    </dgm:pt>
    <dgm:pt modelId="{5D4F2E19-5731-4F80-956A-527047C9CE6D}" type="parTrans" cxnId="{CC43D3B5-692A-4F0C-B173-3984AFB2742E}">
      <dgm:prSet/>
      <dgm:spPr/>
      <dgm:t>
        <a:bodyPr/>
        <a:lstStyle/>
        <a:p>
          <a:endParaRPr lang="en-US"/>
        </a:p>
      </dgm:t>
    </dgm:pt>
    <dgm:pt modelId="{9DDCDB85-CB88-4E9E-A145-4FBD436D2463}" type="sibTrans" cxnId="{CC43D3B5-692A-4F0C-B173-3984AFB2742E}">
      <dgm:prSet/>
      <dgm:spPr/>
      <dgm:t>
        <a:bodyPr/>
        <a:lstStyle/>
        <a:p>
          <a:endParaRPr lang="en-US"/>
        </a:p>
      </dgm:t>
    </dgm:pt>
    <dgm:pt modelId="{56098145-B923-4CD3-A134-0209815C67C0}">
      <dgm:prSet phldrT="[Text]"/>
      <dgm:spPr/>
      <dgm:t>
        <a:bodyPr/>
        <a:lstStyle/>
        <a:p>
          <a:r>
            <a:rPr lang="en-US" dirty="0"/>
            <a:t>Modified Pol-ModMicro Parts</a:t>
          </a:r>
        </a:p>
      </dgm:t>
    </dgm:pt>
    <dgm:pt modelId="{AA89E2F7-49B4-4509-BDBD-926D5EBD2F5E}" type="parTrans" cxnId="{C157A284-B23C-49B2-AD61-386BF8BDEE5A}">
      <dgm:prSet/>
      <dgm:spPr/>
      <dgm:t>
        <a:bodyPr/>
        <a:lstStyle/>
        <a:p>
          <a:endParaRPr lang="en-US"/>
        </a:p>
      </dgm:t>
    </dgm:pt>
    <dgm:pt modelId="{9D753362-DAE6-4D23-9A7D-0ABCF9F26777}" type="sibTrans" cxnId="{C157A284-B23C-49B2-AD61-386BF8BDEE5A}">
      <dgm:prSet/>
      <dgm:spPr/>
      <dgm:t>
        <a:bodyPr/>
        <a:lstStyle/>
        <a:p>
          <a:endParaRPr lang="en-US"/>
        </a:p>
      </dgm:t>
    </dgm:pt>
    <dgm:pt modelId="{7CC59DA1-EBBD-4FC6-B759-E0C52E0218DC}">
      <dgm:prSet phldrT="[Text]"/>
      <dgm:spPr/>
      <dgm:t>
        <a:bodyPr/>
        <a:lstStyle/>
        <a:p>
          <a:r>
            <a:rPr lang="en-US" dirty="0"/>
            <a:t>Fixed the Polarisers</a:t>
          </a:r>
        </a:p>
      </dgm:t>
    </dgm:pt>
    <dgm:pt modelId="{1F5A6AFF-F085-419F-A6F4-AD5856CB721C}" type="parTrans" cxnId="{71464221-17BE-4452-8E2E-9A1A757B988C}">
      <dgm:prSet/>
      <dgm:spPr/>
      <dgm:t>
        <a:bodyPr/>
        <a:lstStyle/>
        <a:p>
          <a:endParaRPr lang="en-US"/>
        </a:p>
      </dgm:t>
    </dgm:pt>
    <dgm:pt modelId="{DCA5EC23-C20B-45A6-B419-AE252C9BF9FE}" type="sibTrans" cxnId="{71464221-17BE-4452-8E2E-9A1A757B988C}">
      <dgm:prSet/>
      <dgm:spPr/>
      <dgm:t>
        <a:bodyPr/>
        <a:lstStyle/>
        <a:p>
          <a:endParaRPr lang="en-US"/>
        </a:p>
      </dgm:t>
    </dgm:pt>
    <dgm:pt modelId="{65861991-56D3-4ABE-B068-F6455F859FC5}">
      <dgm:prSet phldrT="[Text]"/>
      <dgm:spPr/>
      <dgm:t>
        <a:bodyPr/>
        <a:lstStyle/>
        <a:p>
          <a:r>
            <a:rPr lang="en-US" dirty="0"/>
            <a:t>Prepare Blood Sample</a:t>
          </a:r>
        </a:p>
      </dgm:t>
    </dgm:pt>
    <dgm:pt modelId="{B5A86ACA-CE70-4D08-9F78-0BAC803B572E}" type="parTrans" cxnId="{258F4605-9A13-4B46-952D-70EAC77C9409}">
      <dgm:prSet/>
      <dgm:spPr/>
      <dgm:t>
        <a:bodyPr/>
        <a:lstStyle/>
        <a:p>
          <a:endParaRPr lang="en-US"/>
        </a:p>
      </dgm:t>
    </dgm:pt>
    <dgm:pt modelId="{3A33498F-006B-4D1C-AE1A-88D182487FF2}" type="sibTrans" cxnId="{258F4605-9A13-4B46-952D-70EAC77C9409}">
      <dgm:prSet/>
      <dgm:spPr/>
      <dgm:t>
        <a:bodyPr/>
        <a:lstStyle/>
        <a:p>
          <a:endParaRPr lang="en-US"/>
        </a:p>
      </dgm:t>
    </dgm:pt>
    <dgm:pt modelId="{AE9D8880-ACDA-4354-B253-ACBF246ACA16}">
      <dgm:prSet phldrT="[Text]"/>
      <dgm:spPr/>
      <dgm:t>
        <a:bodyPr/>
        <a:lstStyle/>
        <a:p>
          <a:r>
            <a:rPr lang="en-US" dirty="0"/>
            <a:t>Image Acquisition</a:t>
          </a:r>
        </a:p>
      </dgm:t>
    </dgm:pt>
    <dgm:pt modelId="{BAA4E9D7-8C5C-4E5B-B1B4-F1355FDC2E63}" type="parTrans" cxnId="{B47A22C1-8069-43F5-A3FB-84001C4DCD74}">
      <dgm:prSet/>
      <dgm:spPr/>
      <dgm:t>
        <a:bodyPr/>
        <a:lstStyle/>
        <a:p>
          <a:endParaRPr lang="en-US"/>
        </a:p>
      </dgm:t>
    </dgm:pt>
    <dgm:pt modelId="{2F99C3E7-7447-48E2-9E2F-930B2CBD34AE}" type="sibTrans" cxnId="{B47A22C1-8069-43F5-A3FB-84001C4DCD74}">
      <dgm:prSet/>
      <dgm:spPr/>
      <dgm:t>
        <a:bodyPr/>
        <a:lstStyle/>
        <a:p>
          <a:endParaRPr lang="en-US"/>
        </a:p>
      </dgm:t>
    </dgm:pt>
    <dgm:pt modelId="{475578B2-BCDF-4115-95B5-6CC3B531D5D8}">
      <dgm:prSet phldrT="[Text]"/>
      <dgm:spPr/>
      <dgm:t>
        <a:bodyPr/>
        <a:lstStyle/>
        <a:p>
          <a:r>
            <a:rPr lang="en-US" dirty="0"/>
            <a:t>Image Processing and Analysis for Training a AI model</a:t>
          </a:r>
        </a:p>
      </dgm:t>
    </dgm:pt>
    <dgm:pt modelId="{5BCF0FBC-E714-49CA-8880-925B3CD315EB}" type="parTrans" cxnId="{972B789A-343F-4A71-B961-86C8B408882F}">
      <dgm:prSet/>
      <dgm:spPr/>
      <dgm:t>
        <a:bodyPr/>
        <a:lstStyle/>
        <a:p>
          <a:endParaRPr lang="en-US"/>
        </a:p>
      </dgm:t>
    </dgm:pt>
    <dgm:pt modelId="{55A57BF7-54F2-4CC5-AB53-3879D41458BC}" type="sibTrans" cxnId="{972B789A-343F-4A71-B961-86C8B408882F}">
      <dgm:prSet/>
      <dgm:spPr/>
      <dgm:t>
        <a:bodyPr/>
        <a:lstStyle/>
        <a:p>
          <a:endParaRPr lang="en-US"/>
        </a:p>
      </dgm:t>
    </dgm:pt>
    <dgm:pt modelId="{E8A75956-7FCE-4A40-8312-06F5C6FC1773}" type="pres">
      <dgm:prSet presAssocID="{6FB83569-58C9-4180-BDF7-061A7CF2AEDE}" presName="linear" presStyleCnt="0">
        <dgm:presLayoutVars>
          <dgm:dir/>
          <dgm:animLvl val="lvl"/>
          <dgm:resizeHandles val="exact"/>
        </dgm:presLayoutVars>
      </dgm:prSet>
      <dgm:spPr/>
    </dgm:pt>
    <dgm:pt modelId="{2392F23C-93E3-40BC-A68F-1A0DB5B2817C}" type="pres">
      <dgm:prSet presAssocID="{2FBA6E7A-D724-493D-8E42-37185A56D88C}" presName="parentLin" presStyleCnt="0"/>
      <dgm:spPr/>
    </dgm:pt>
    <dgm:pt modelId="{B1384084-ED52-4026-9BE3-3EBDEA3B29C2}" type="pres">
      <dgm:prSet presAssocID="{2FBA6E7A-D724-493D-8E42-37185A56D88C}" presName="parentLeftMargin" presStyleLbl="node1" presStyleIdx="0" presStyleCnt="11"/>
      <dgm:spPr/>
    </dgm:pt>
    <dgm:pt modelId="{FE9AA6A2-4434-48B6-9EDD-E9C7FD38E150}" type="pres">
      <dgm:prSet presAssocID="{2FBA6E7A-D724-493D-8E42-37185A56D88C}" presName="parentText" presStyleLbl="node1" presStyleIdx="0" presStyleCnt="11">
        <dgm:presLayoutVars>
          <dgm:chMax val="0"/>
          <dgm:bulletEnabled val="1"/>
        </dgm:presLayoutVars>
      </dgm:prSet>
      <dgm:spPr/>
    </dgm:pt>
    <dgm:pt modelId="{C1C70297-4D28-4EC9-A1ED-3DABF3A60286}" type="pres">
      <dgm:prSet presAssocID="{2FBA6E7A-D724-493D-8E42-37185A56D88C}" presName="negativeSpace" presStyleCnt="0"/>
      <dgm:spPr/>
    </dgm:pt>
    <dgm:pt modelId="{20DD3F71-427D-451D-9D0A-9300054C436A}" type="pres">
      <dgm:prSet presAssocID="{2FBA6E7A-D724-493D-8E42-37185A56D88C}" presName="childText" presStyleLbl="conFgAcc1" presStyleIdx="0" presStyleCnt="11">
        <dgm:presLayoutVars>
          <dgm:bulletEnabled val="1"/>
        </dgm:presLayoutVars>
      </dgm:prSet>
      <dgm:spPr/>
    </dgm:pt>
    <dgm:pt modelId="{D3732E8D-0CA9-4751-8287-0118ECA5F485}" type="pres">
      <dgm:prSet presAssocID="{B6D799DC-1F33-45CF-9BC6-855C67084C43}" presName="spaceBetweenRectangles" presStyleCnt="0"/>
      <dgm:spPr/>
    </dgm:pt>
    <dgm:pt modelId="{E9BD0A72-32D2-4A3B-AF0B-D5F2A8E4DAA0}" type="pres">
      <dgm:prSet presAssocID="{C04CC915-B875-4EAA-A56C-497CAA420A92}" presName="parentLin" presStyleCnt="0"/>
      <dgm:spPr/>
    </dgm:pt>
    <dgm:pt modelId="{969267C7-EA0D-4B09-A940-C8EB1D6EEB52}" type="pres">
      <dgm:prSet presAssocID="{C04CC915-B875-4EAA-A56C-497CAA420A92}" presName="parentLeftMargin" presStyleLbl="node1" presStyleIdx="0" presStyleCnt="11"/>
      <dgm:spPr/>
    </dgm:pt>
    <dgm:pt modelId="{393B0F5C-8EB6-4F45-93E2-39F48328F2E6}" type="pres">
      <dgm:prSet presAssocID="{C04CC915-B875-4EAA-A56C-497CAA420A92}" presName="parentText" presStyleLbl="node1" presStyleIdx="1" presStyleCnt="11">
        <dgm:presLayoutVars>
          <dgm:chMax val="0"/>
          <dgm:bulletEnabled val="1"/>
        </dgm:presLayoutVars>
      </dgm:prSet>
      <dgm:spPr/>
    </dgm:pt>
    <dgm:pt modelId="{C576E2A2-51DD-4051-A7B0-F1B0236C6AAA}" type="pres">
      <dgm:prSet presAssocID="{C04CC915-B875-4EAA-A56C-497CAA420A92}" presName="negativeSpace" presStyleCnt="0"/>
      <dgm:spPr/>
    </dgm:pt>
    <dgm:pt modelId="{04A1D9B1-4329-48B9-807E-ACC75D728FEF}" type="pres">
      <dgm:prSet presAssocID="{C04CC915-B875-4EAA-A56C-497CAA420A92}" presName="childText" presStyleLbl="conFgAcc1" presStyleIdx="1" presStyleCnt="11">
        <dgm:presLayoutVars>
          <dgm:bulletEnabled val="1"/>
        </dgm:presLayoutVars>
      </dgm:prSet>
      <dgm:spPr/>
    </dgm:pt>
    <dgm:pt modelId="{75A721E8-5058-4161-BE76-B6B4A4DB8B90}" type="pres">
      <dgm:prSet presAssocID="{A9AB303D-A5E6-48D5-B65C-9EE2DB27B1C7}" presName="spaceBetweenRectangles" presStyleCnt="0"/>
      <dgm:spPr/>
    </dgm:pt>
    <dgm:pt modelId="{11A66879-FE22-4014-9730-FAC6B4B59E8A}" type="pres">
      <dgm:prSet presAssocID="{26F4D530-9A35-4C71-85D2-ED3872AD6ABE}" presName="parentLin" presStyleCnt="0"/>
      <dgm:spPr/>
    </dgm:pt>
    <dgm:pt modelId="{88CB282E-FBF8-4249-A9B5-FE15CB369805}" type="pres">
      <dgm:prSet presAssocID="{26F4D530-9A35-4C71-85D2-ED3872AD6ABE}" presName="parentLeftMargin" presStyleLbl="node1" presStyleIdx="1" presStyleCnt="11"/>
      <dgm:spPr/>
    </dgm:pt>
    <dgm:pt modelId="{60E99698-94FD-423C-96EA-59714B95491E}" type="pres">
      <dgm:prSet presAssocID="{26F4D530-9A35-4C71-85D2-ED3872AD6ABE}" presName="parentText" presStyleLbl="node1" presStyleIdx="2" presStyleCnt="11">
        <dgm:presLayoutVars>
          <dgm:chMax val="0"/>
          <dgm:bulletEnabled val="1"/>
        </dgm:presLayoutVars>
      </dgm:prSet>
      <dgm:spPr/>
    </dgm:pt>
    <dgm:pt modelId="{EFE73982-A7F2-42DB-A42C-B1B42F4B9646}" type="pres">
      <dgm:prSet presAssocID="{26F4D530-9A35-4C71-85D2-ED3872AD6ABE}" presName="negativeSpace" presStyleCnt="0"/>
      <dgm:spPr/>
    </dgm:pt>
    <dgm:pt modelId="{12EE6EEA-8B19-44C0-BA43-6B58C1CDCC91}" type="pres">
      <dgm:prSet presAssocID="{26F4D530-9A35-4C71-85D2-ED3872AD6ABE}" presName="childText" presStyleLbl="conFgAcc1" presStyleIdx="2" presStyleCnt="11">
        <dgm:presLayoutVars>
          <dgm:bulletEnabled val="1"/>
        </dgm:presLayoutVars>
      </dgm:prSet>
      <dgm:spPr/>
    </dgm:pt>
    <dgm:pt modelId="{9ECAF93E-409A-4002-855E-7803B5CCBCF9}" type="pres">
      <dgm:prSet presAssocID="{DC34B811-2597-4881-BF25-38EF4DC56B9B}" presName="spaceBetweenRectangles" presStyleCnt="0"/>
      <dgm:spPr/>
    </dgm:pt>
    <dgm:pt modelId="{C5C0C13F-8388-46D1-8E8F-83E356A48D6E}" type="pres">
      <dgm:prSet presAssocID="{DD173404-F1D3-42A5-B115-FF486051AF18}" presName="parentLin" presStyleCnt="0"/>
      <dgm:spPr/>
    </dgm:pt>
    <dgm:pt modelId="{6BA62BDB-DDB0-433D-8993-0E8C7B541872}" type="pres">
      <dgm:prSet presAssocID="{DD173404-F1D3-42A5-B115-FF486051AF18}" presName="parentLeftMargin" presStyleLbl="node1" presStyleIdx="2" presStyleCnt="11"/>
      <dgm:spPr/>
    </dgm:pt>
    <dgm:pt modelId="{CC11151F-84E2-469D-8D8C-A0114C2B176F}" type="pres">
      <dgm:prSet presAssocID="{DD173404-F1D3-42A5-B115-FF486051AF18}" presName="parentText" presStyleLbl="node1" presStyleIdx="3" presStyleCnt="11">
        <dgm:presLayoutVars>
          <dgm:chMax val="0"/>
          <dgm:bulletEnabled val="1"/>
        </dgm:presLayoutVars>
      </dgm:prSet>
      <dgm:spPr/>
    </dgm:pt>
    <dgm:pt modelId="{59BB085C-5352-400E-9BCA-B14F204F6891}" type="pres">
      <dgm:prSet presAssocID="{DD173404-F1D3-42A5-B115-FF486051AF18}" presName="negativeSpace" presStyleCnt="0"/>
      <dgm:spPr/>
    </dgm:pt>
    <dgm:pt modelId="{C27AAA90-ABF7-472B-BD91-08FD64112DD8}" type="pres">
      <dgm:prSet presAssocID="{DD173404-F1D3-42A5-B115-FF486051AF18}" presName="childText" presStyleLbl="conFgAcc1" presStyleIdx="3" presStyleCnt="11">
        <dgm:presLayoutVars>
          <dgm:bulletEnabled val="1"/>
        </dgm:presLayoutVars>
      </dgm:prSet>
      <dgm:spPr/>
    </dgm:pt>
    <dgm:pt modelId="{34D03272-3812-40E8-819A-CC73653AF0DC}" type="pres">
      <dgm:prSet presAssocID="{5BD8E28E-A1C2-42A7-A7FB-6B336FB981C8}" presName="spaceBetweenRectangles" presStyleCnt="0"/>
      <dgm:spPr/>
    </dgm:pt>
    <dgm:pt modelId="{F19E3D00-7323-404E-B0D0-6D5C2A6F75FE}" type="pres">
      <dgm:prSet presAssocID="{82077DE0-749D-4A16-BB4F-CBC0003B4F28}" presName="parentLin" presStyleCnt="0"/>
      <dgm:spPr/>
    </dgm:pt>
    <dgm:pt modelId="{2D69D90A-B289-489C-AC12-9984B2343F9A}" type="pres">
      <dgm:prSet presAssocID="{82077DE0-749D-4A16-BB4F-CBC0003B4F28}" presName="parentLeftMargin" presStyleLbl="node1" presStyleIdx="3" presStyleCnt="11"/>
      <dgm:spPr/>
    </dgm:pt>
    <dgm:pt modelId="{E042B68F-CC86-48AA-8A12-452580DF176D}" type="pres">
      <dgm:prSet presAssocID="{82077DE0-749D-4A16-BB4F-CBC0003B4F28}" presName="parentText" presStyleLbl="node1" presStyleIdx="4" presStyleCnt="11">
        <dgm:presLayoutVars>
          <dgm:chMax val="0"/>
          <dgm:bulletEnabled val="1"/>
        </dgm:presLayoutVars>
      </dgm:prSet>
      <dgm:spPr/>
    </dgm:pt>
    <dgm:pt modelId="{9FA85827-007C-44BE-831C-41151F9681C6}" type="pres">
      <dgm:prSet presAssocID="{82077DE0-749D-4A16-BB4F-CBC0003B4F28}" presName="negativeSpace" presStyleCnt="0"/>
      <dgm:spPr/>
    </dgm:pt>
    <dgm:pt modelId="{69D2A573-1077-4B61-98F6-6BCE985441E4}" type="pres">
      <dgm:prSet presAssocID="{82077DE0-749D-4A16-BB4F-CBC0003B4F28}" presName="childText" presStyleLbl="conFgAcc1" presStyleIdx="4" presStyleCnt="11">
        <dgm:presLayoutVars>
          <dgm:bulletEnabled val="1"/>
        </dgm:presLayoutVars>
      </dgm:prSet>
      <dgm:spPr/>
    </dgm:pt>
    <dgm:pt modelId="{96CA3484-C940-4C0A-8583-B408B440C01F}" type="pres">
      <dgm:prSet presAssocID="{9DDCDB85-CB88-4E9E-A145-4FBD436D2463}" presName="spaceBetweenRectangles" presStyleCnt="0"/>
      <dgm:spPr/>
    </dgm:pt>
    <dgm:pt modelId="{186EC202-6F7B-4B69-8EC3-C0050484C1D7}" type="pres">
      <dgm:prSet presAssocID="{56098145-B923-4CD3-A134-0209815C67C0}" presName="parentLin" presStyleCnt="0"/>
      <dgm:spPr/>
    </dgm:pt>
    <dgm:pt modelId="{3CAC880B-E5FF-43CA-8E43-32D00DA1B151}" type="pres">
      <dgm:prSet presAssocID="{56098145-B923-4CD3-A134-0209815C67C0}" presName="parentLeftMargin" presStyleLbl="node1" presStyleIdx="4" presStyleCnt="11"/>
      <dgm:spPr/>
    </dgm:pt>
    <dgm:pt modelId="{6F891C8E-80EB-4034-BE6B-EE440166207E}" type="pres">
      <dgm:prSet presAssocID="{56098145-B923-4CD3-A134-0209815C67C0}" presName="parentText" presStyleLbl="node1" presStyleIdx="5" presStyleCnt="11">
        <dgm:presLayoutVars>
          <dgm:chMax val="0"/>
          <dgm:bulletEnabled val="1"/>
        </dgm:presLayoutVars>
      </dgm:prSet>
      <dgm:spPr/>
    </dgm:pt>
    <dgm:pt modelId="{679431BA-6957-418B-8CFC-9005F7E45A22}" type="pres">
      <dgm:prSet presAssocID="{56098145-B923-4CD3-A134-0209815C67C0}" presName="negativeSpace" presStyleCnt="0"/>
      <dgm:spPr/>
    </dgm:pt>
    <dgm:pt modelId="{EFA35531-C665-4973-AE73-ED1671FB5320}" type="pres">
      <dgm:prSet presAssocID="{56098145-B923-4CD3-A134-0209815C67C0}" presName="childText" presStyleLbl="conFgAcc1" presStyleIdx="5" presStyleCnt="11">
        <dgm:presLayoutVars>
          <dgm:bulletEnabled val="1"/>
        </dgm:presLayoutVars>
      </dgm:prSet>
      <dgm:spPr/>
    </dgm:pt>
    <dgm:pt modelId="{ABE8DC68-1879-4EB5-9C0C-615A44B35614}" type="pres">
      <dgm:prSet presAssocID="{9D753362-DAE6-4D23-9A7D-0ABCF9F26777}" presName="spaceBetweenRectangles" presStyleCnt="0"/>
      <dgm:spPr/>
    </dgm:pt>
    <dgm:pt modelId="{980DE47F-8BA4-454E-B4CF-2AD9FE17A20F}" type="pres">
      <dgm:prSet presAssocID="{7CC59DA1-EBBD-4FC6-B759-E0C52E0218DC}" presName="parentLin" presStyleCnt="0"/>
      <dgm:spPr/>
    </dgm:pt>
    <dgm:pt modelId="{5839D580-321D-43E1-8AE3-7734BEDE1A1A}" type="pres">
      <dgm:prSet presAssocID="{7CC59DA1-EBBD-4FC6-B759-E0C52E0218DC}" presName="parentLeftMargin" presStyleLbl="node1" presStyleIdx="5" presStyleCnt="11"/>
      <dgm:spPr/>
    </dgm:pt>
    <dgm:pt modelId="{132BD410-3B27-4BF4-A981-F1E443890497}" type="pres">
      <dgm:prSet presAssocID="{7CC59DA1-EBBD-4FC6-B759-E0C52E0218DC}" presName="parentText" presStyleLbl="node1" presStyleIdx="6" presStyleCnt="11">
        <dgm:presLayoutVars>
          <dgm:chMax val="0"/>
          <dgm:bulletEnabled val="1"/>
        </dgm:presLayoutVars>
      </dgm:prSet>
      <dgm:spPr/>
    </dgm:pt>
    <dgm:pt modelId="{0EC6D467-FC3E-4B72-9680-392FD1FA0229}" type="pres">
      <dgm:prSet presAssocID="{7CC59DA1-EBBD-4FC6-B759-E0C52E0218DC}" presName="negativeSpace" presStyleCnt="0"/>
      <dgm:spPr/>
    </dgm:pt>
    <dgm:pt modelId="{2E3A5590-1E1A-42AE-A6B8-C2C013122B4C}" type="pres">
      <dgm:prSet presAssocID="{7CC59DA1-EBBD-4FC6-B759-E0C52E0218DC}" presName="childText" presStyleLbl="conFgAcc1" presStyleIdx="6" presStyleCnt="11">
        <dgm:presLayoutVars>
          <dgm:bulletEnabled val="1"/>
        </dgm:presLayoutVars>
      </dgm:prSet>
      <dgm:spPr/>
    </dgm:pt>
    <dgm:pt modelId="{6E51A92E-4FA5-48EA-BE4D-4B87BE3EB94B}" type="pres">
      <dgm:prSet presAssocID="{DCA5EC23-C20B-45A6-B419-AE252C9BF9FE}" presName="spaceBetweenRectangles" presStyleCnt="0"/>
      <dgm:spPr/>
    </dgm:pt>
    <dgm:pt modelId="{075A6995-17F7-4B4E-8C01-9FF7B00D24B6}" type="pres">
      <dgm:prSet presAssocID="{24BFC205-7E5C-4749-866C-A14FD15B11C3}" presName="parentLin" presStyleCnt="0"/>
      <dgm:spPr/>
    </dgm:pt>
    <dgm:pt modelId="{DAF448EB-383D-4001-B6EC-52B89C279E11}" type="pres">
      <dgm:prSet presAssocID="{24BFC205-7E5C-4749-866C-A14FD15B11C3}" presName="parentLeftMargin" presStyleLbl="node1" presStyleIdx="6" presStyleCnt="11"/>
      <dgm:spPr/>
    </dgm:pt>
    <dgm:pt modelId="{65500778-28D6-4D7B-AFFF-DEA0C9CC2112}" type="pres">
      <dgm:prSet presAssocID="{24BFC205-7E5C-4749-866C-A14FD15B11C3}" presName="parentText" presStyleLbl="node1" presStyleIdx="7" presStyleCnt="11">
        <dgm:presLayoutVars>
          <dgm:chMax val="0"/>
          <dgm:bulletEnabled val="1"/>
        </dgm:presLayoutVars>
      </dgm:prSet>
      <dgm:spPr/>
    </dgm:pt>
    <dgm:pt modelId="{B6ECFCAC-413B-4A45-B41A-25009A0A1BFD}" type="pres">
      <dgm:prSet presAssocID="{24BFC205-7E5C-4749-866C-A14FD15B11C3}" presName="negativeSpace" presStyleCnt="0"/>
      <dgm:spPr/>
    </dgm:pt>
    <dgm:pt modelId="{7C27020E-3680-4A23-B319-EA57F00A208D}" type="pres">
      <dgm:prSet presAssocID="{24BFC205-7E5C-4749-866C-A14FD15B11C3}" presName="childText" presStyleLbl="conFgAcc1" presStyleIdx="7" presStyleCnt="11">
        <dgm:presLayoutVars>
          <dgm:bulletEnabled val="1"/>
        </dgm:presLayoutVars>
      </dgm:prSet>
      <dgm:spPr/>
    </dgm:pt>
    <dgm:pt modelId="{8DBEE776-AFC8-4609-B737-87DF37C271E1}" type="pres">
      <dgm:prSet presAssocID="{C8FC856F-F61C-496F-A158-4BADEE31067E}" presName="spaceBetweenRectangles" presStyleCnt="0"/>
      <dgm:spPr/>
    </dgm:pt>
    <dgm:pt modelId="{A76FAFF9-F28D-4541-A97D-BB315493FFB3}" type="pres">
      <dgm:prSet presAssocID="{65861991-56D3-4ABE-B068-F6455F859FC5}" presName="parentLin" presStyleCnt="0"/>
      <dgm:spPr/>
    </dgm:pt>
    <dgm:pt modelId="{D7758EF0-8FBC-4DF0-9E98-D427B291FBC3}" type="pres">
      <dgm:prSet presAssocID="{65861991-56D3-4ABE-B068-F6455F859FC5}" presName="parentLeftMargin" presStyleLbl="node1" presStyleIdx="7" presStyleCnt="11"/>
      <dgm:spPr/>
    </dgm:pt>
    <dgm:pt modelId="{6ADC5DDB-FED9-4423-B6B2-BCB3D7958744}" type="pres">
      <dgm:prSet presAssocID="{65861991-56D3-4ABE-B068-F6455F859FC5}" presName="parentText" presStyleLbl="node1" presStyleIdx="8" presStyleCnt="11">
        <dgm:presLayoutVars>
          <dgm:chMax val="0"/>
          <dgm:bulletEnabled val="1"/>
        </dgm:presLayoutVars>
      </dgm:prSet>
      <dgm:spPr/>
    </dgm:pt>
    <dgm:pt modelId="{91FE366A-1CD1-4530-AF90-71378D299375}" type="pres">
      <dgm:prSet presAssocID="{65861991-56D3-4ABE-B068-F6455F859FC5}" presName="negativeSpace" presStyleCnt="0"/>
      <dgm:spPr/>
    </dgm:pt>
    <dgm:pt modelId="{5D650BEB-E61E-4257-894A-45D51D5BD46C}" type="pres">
      <dgm:prSet presAssocID="{65861991-56D3-4ABE-B068-F6455F859FC5}" presName="childText" presStyleLbl="conFgAcc1" presStyleIdx="8" presStyleCnt="11">
        <dgm:presLayoutVars>
          <dgm:bulletEnabled val="1"/>
        </dgm:presLayoutVars>
      </dgm:prSet>
      <dgm:spPr/>
    </dgm:pt>
    <dgm:pt modelId="{3A910445-6516-47CF-848F-6322D6204C69}" type="pres">
      <dgm:prSet presAssocID="{3A33498F-006B-4D1C-AE1A-88D182487FF2}" presName="spaceBetweenRectangles" presStyleCnt="0"/>
      <dgm:spPr/>
    </dgm:pt>
    <dgm:pt modelId="{A8A0BC93-3291-4860-A296-342E65D7AB7A}" type="pres">
      <dgm:prSet presAssocID="{AE9D8880-ACDA-4354-B253-ACBF246ACA16}" presName="parentLin" presStyleCnt="0"/>
      <dgm:spPr/>
    </dgm:pt>
    <dgm:pt modelId="{27900F77-E734-4F39-BB6B-B760FBD7298F}" type="pres">
      <dgm:prSet presAssocID="{AE9D8880-ACDA-4354-B253-ACBF246ACA16}" presName="parentLeftMargin" presStyleLbl="node1" presStyleIdx="8" presStyleCnt="11"/>
      <dgm:spPr/>
    </dgm:pt>
    <dgm:pt modelId="{79465CB0-F9D7-4E38-8A8B-06B0ABE5C395}" type="pres">
      <dgm:prSet presAssocID="{AE9D8880-ACDA-4354-B253-ACBF246ACA16}" presName="parentText" presStyleLbl="node1" presStyleIdx="9" presStyleCnt="11">
        <dgm:presLayoutVars>
          <dgm:chMax val="0"/>
          <dgm:bulletEnabled val="1"/>
        </dgm:presLayoutVars>
      </dgm:prSet>
      <dgm:spPr/>
    </dgm:pt>
    <dgm:pt modelId="{1490EE6A-1AD6-4BBA-9947-E732AED7975C}" type="pres">
      <dgm:prSet presAssocID="{AE9D8880-ACDA-4354-B253-ACBF246ACA16}" presName="negativeSpace" presStyleCnt="0"/>
      <dgm:spPr/>
    </dgm:pt>
    <dgm:pt modelId="{91FDC602-2C22-4800-8D8B-C46C7F1EA1A7}" type="pres">
      <dgm:prSet presAssocID="{AE9D8880-ACDA-4354-B253-ACBF246ACA16}" presName="childText" presStyleLbl="conFgAcc1" presStyleIdx="9" presStyleCnt="11">
        <dgm:presLayoutVars>
          <dgm:bulletEnabled val="1"/>
        </dgm:presLayoutVars>
      </dgm:prSet>
      <dgm:spPr/>
    </dgm:pt>
    <dgm:pt modelId="{423D575D-2D0F-487A-B8D2-362FF7337EAE}" type="pres">
      <dgm:prSet presAssocID="{2F99C3E7-7447-48E2-9E2F-930B2CBD34AE}" presName="spaceBetweenRectangles" presStyleCnt="0"/>
      <dgm:spPr/>
    </dgm:pt>
    <dgm:pt modelId="{4572018D-4ED1-4C71-BA5E-98089DF58C2F}" type="pres">
      <dgm:prSet presAssocID="{475578B2-BCDF-4115-95B5-6CC3B531D5D8}" presName="parentLin" presStyleCnt="0"/>
      <dgm:spPr/>
    </dgm:pt>
    <dgm:pt modelId="{05F97124-2D89-4219-831E-505591D2A0C3}" type="pres">
      <dgm:prSet presAssocID="{475578B2-BCDF-4115-95B5-6CC3B531D5D8}" presName="parentLeftMargin" presStyleLbl="node1" presStyleIdx="9" presStyleCnt="11"/>
      <dgm:spPr/>
    </dgm:pt>
    <dgm:pt modelId="{01CB4450-AA18-4C6B-85D4-7A8FBC9C7726}" type="pres">
      <dgm:prSet presAssocID="{475578B2-BCDF-4115-95B5-6CC3B531D5D8}" presName="parentText" presStyleLbl="node1" presStyleIdx="10" presStyleCnt="11">
        <dgm:presLayoutVars>
          <dgm:chMax val="0"/>
          <dgm:bulletEnabled val="1"/>
        </dgm:presLayoutVars>
      </dgm:prSet>
      <dgm:spPr/>
    </dgm:pt>
    <dgm:pt modelId="{20FF7524-8B6E-48E0-9A2F-BBE7076DD4D8}" type="pres">
      <dgm:prSet presAssocID="{475578B2-BCDF-4115-95B5-6CC3B531D5D8}" presName="negativeSpace" presStyleCnt="0"/>
      <dgm:spPr/>
    </dgm:pt>
    <dgm:pt modelId="{DE093147-72C5-4077-B2F8-2BFE618F05A1}" type="pres">
      <dgm:prSet presAssocID="{475578B2-BCDF-4115-95B5-6CC3B531D5D8}" presName="childText" presStyleLbl="conFgAcc1" presStyleIdx="10" presStyleCnt="11">
        <dgm:presLayoutVars>
          <dgm:bulletEnabled val="1"/>
        </dgm:presLayoutVars>
      </dgm:prSet>
      <dgm:spPr/>
    </dgm:pt>
  </dgm:ptLst>
  <dgm:cxnLst>
    <dgm:cxn modelId="{31AF7202-526B-4EBC-B3F6-1B667E0DC248}" type="presOf" srcId="{DD173404-F1D3-42A5-B115-FF486051AF18}" destId="{6BA62BDB-DDB0-433D-8993-0E8C7B541872}" srcOrd="0" destOrd="0" presId="urn:microsoft.com/office/officeart/2005/8/layout/list1"/>
    <dgm:cxn modelId="{258F4605-9A13-4B46-952D-70EAC77C9409}" srcId="{6FB83569-58C9-4180-BDF7-061A7CF2AEDE}" destId="{65861991-56D3-4ABE-B068-F6455F859FC5}" srcOrd="8" destOrd="0" parTransId="{B5A86ACA-CE70-4D08-9F78-0BAC803B572E}" sibTransId="{3A33498F-006B-4D1C-AE1A-88D182487FF2}"/>
    <dgm:cxn modelId="{E9D7C10C-562F-47A8-9995-479A769879B7}" type="presOf" srcId="{7CC59DA1-EBBD-4FC6-B759-E0C52E0218DC}" destId="{5839D580-321D-43E1-8AE3-7734BEDE1A1A}" srcOrd="0" destOrd="0" presId="urn:microsoft.com/office/officeart/2005/8/layout/list1"/>
    <dgm:cxn modelId="{3A0FC615-B57F-42FF-A631-356297260B94}" type="presOf" srcId="{65861991-56D3-4ABE-B068-F6455F859FC5}" destId="{D7758EF0-8FBC-4DF0-9E98-D427B291FBC3}" srcOrd="0" destOrd="0" presId="urn:microsoft.com/office/officeart/2005/8/layout/list1"/>
    <dgm:cxn modelId="{71464221-17BE-4452-8E2E-9A1A757B988C}" srcId="{6FB83569-58C9-4180-BDF7-061A7CF2AEDE}" destId="{7CC59DA1-EBBD-4FC6-B759-E0C52E0218DC}" srcOrd="6" destOrd="0" parTransId="{1F5A6AFF-F085-419F-A6F4-AD5856CB721C}" sibTransId="{DCA5EC23-C20B-45A6-B419-AE252C9BF9FE}"/>
    <dgm:cxn modelId="{1D485725-0596-494C-92D1-B0B1E915707E}" type="presOf" srcId="{AE9D8880-ACDA-4354-B253-ACBF246ACA16}" destId="{27900F77-E734-4F39-BB6B-B760FBD7298F}" srcOrd="0" destOrd="0" presId="urn:microsoft.com/office/officeart/2005/8/layout/list1"/>
    <dgm:cxn modelId="{47911B34-E4F3-4B6D-8E83-6AC4FCB946C0}" type="presOf" srcId="{C04CC915-B875-4EAA-A56C-497CAA420A92}" destId="{393B0F5C-8EB6-4F45-93E2-39F48328F2E6}" srcOrd="1" destOrd="0" presId="urn:microsoft.com/office/officeart/2005/8/layout/list1"/>
    <dgm:cxn modelId="{66715848-1652-4E57-9F84-5DB635ABF3AB}" srcId="{6FB83569-58C9-4180-BDF7-061A7CF2AEDE}" destId="{2FBA6E7A-D724-493D-8E42-37185A56D88C}" srcOrd="0" destOrd="0" parTransId="{1D558188-088F-43F4-9F33-36809211FD57}" sibTransId="{B6D799DC-1F33-45CF-9BC6-855C67084C43}"/>
    <dgm:cxn modelId="{877B594B-C4C0-431A-BBD4-7516796C74E6}" srcId="{6FB83569-58C9-4180-BDF7-061A7CF2AEDE}" destId="{DD173404-F1D3-42A5-B115-FF486051AF18}" srcOrd="3" destOrd="0" parTransId="{F8356707-EC40-427B-AF8B-60E9E6773381}" sibTransId="{5BD8E28E-A1C2-42A7-A7FB-6B336FB981C8}"/>
    <dgm:cxn modelId="{BA0FD073-C312-4081-81AB-3CA4E5B763C3}" type="presOf" srcId="{AE9D8880-ACDA-4354-B253-ACBF246ACA16}" destId="{79465CB0-F9D7-4E38-8A8B-06B0ABE5C395}" srcOrd="1" destOrd="0" presId="urn:microsoft.com/office/officeart/2005/8/layout/list1"/>
    <dgm:cxn modelId="{9A53AA55-0258-488D-B80F-2ACF5CAE1CEB}" srcId="{6FB83569-58C9-4180-BDF7-061A7CF2AEDE}" destId="{24BFC205-7E5C-4749-866C-A14FD15B11C3}" srcOrd="7" destOrd="0" parTransId="{18F5CAA4-6A4F-4511-A1AA-F111654928D4}" sibTransId="{C8FC856F-F61C-496F-A158-4BADEE31067E}"/>
    <dgm:cxn modelId="{05F14957-CE96-4C43-AE1A-8189D0942B01}" srcId="{6FB83569-58C9-4180-BDF7-061A7CF2AEDE}" destId="{26F4D530-9A35-4C71-85D2-ED3872AD6ABE}" srcOrd="2" destOrd="0" parTransId="{10FAA7F6-3A76-4334-A607-172C0178B383}" sibTransId="{DC34B811-2597-4881-BF25-38EF4DC56B9B}"/>
    <dgm:cxn modelId="{695D227A-EC6F-4455-98D2-96C905FA40EE}" type="presOf" srcId="{24BFC205-7E5C-4749-866C-A14FD15B11C3}" destId="{65500778-28D6-4D7B-AFFF-DEA0C9CC2112}" srcOrd="1" destOrd="0" presId="urn:microsoft.com/office/officeart/2005/8/layout/list1"/>
    <dgm:cxn modelId="{29A3117B-E1DB-40DE-ADE7-AC53B25245B0}" type="presOf" srcId="{56098145-B923-4CD3-A134-0209815C67C0}" destId="{3CAC880B-E5FF-43CA-8E43-32D00DA1B151}" srcOrd="0" destOrd="0" presId="urn:microsoft.com/office/officeart/2005/8/layout/list1"/>
    <dgm:cxn modelId="{0AF2F880-0335-4D60-AC88-608EFECED6D2}" type="presOf" srcId="{7CC59DA1-EBBD-4FC6-B759-E0C52E0218DC}" destId="{132BD410-3B27-4BF4-A981-F1E443890497}" srcOrd="1" destOrd="0" presId="urn:microsoft.com/office/officeart/2005/8/layout/list1"/>
    <dgm:cxn modelId="{C9045383-7F38-4946-AD70-9E4CCF60C09C}" type="presOf" srcId="{DD173404-F1D3-42A5-B115-FF486051AF18}" destId="{CC11151F-84E2-469D-8D8C-A0114C2B176F}" srcOrd="1" destOrd="0" presId="urn:microsoft.com/office/officeart/2005/8/layout/list1"/>
    <dgm:cxn modelId="{C157A284-B23C-49B2-AD61-386BF8BDEE5A}" srcId="{6FB83569-58C9-4180-BDF7-061A7CF2AEDE}" destId="{56098145-B923-4CD3-A134-0209815C67C0}" srcOrd="5" destOrd="0" parTransId="{AA89E2F7-49B4-4509-BDBD-926D5EBD2F5E}" sibTransId="{9D753362-DAE6-4D23-9A7D-0ABCF9F26777}"/>
    <dgm:cxn modelId="{24B6248A-B4B0-4481-A6B1-FAF5D60FC6D4}" type="presOf" srcId="{82077DE0-749D-4A16-BB4F-CBC0003B4F28}" destId="{E042B68F-CC86-48AA-8A12-452580DF176D}" srcOrd="1" destOrd="0" presId="urn:microsoft.com/office/officeart/2005/8/layout/list1"/>
    <dgm:cxn modelId="{D20D7092-300D-41D2-8182-71CE2FAF6CB0}" type="presOf" srcId="{475578B2-BCDF-4115-95B5-6CC3B531D5D8}" destId="{01CB4450-AA18-4C6B-85D4-7A8FBC9C7726}" srcOrd="1" destOrd="0" presId="urn:microsoft.com/office/officeart/2005/8/layout/list1"/>
    <dgm:cxn modelId="{6C57BE95-48CA-4F0A-AF06-DE4DF24C7D12}" type="presOf" srcId="{C04CC915-B875-4EAA-A56C-497CAA420A92}" destId="{969267C7-EA0D-4B09-A940-C8EB1D6EEB52}" srcOrd="0" destOrd="0" presId="urn:microsoft.com/office/officeart/2005/8/layout/list1"/>
    <dgm:cxn modelId="{972B789A-343F-4A71-B961-86C8B408882F}" srcId="{6FB83569-58C9-4180-BDF7-061A7CF2AEDE}" destId="{475578B2-BCDF-4115-95B5-6CC3B531D5D8}" srcOrd="10" destOrd="0" parTransId="{5BCF0FBC-E714-49CA-8880-925B3CD315EB}" sibTransId="{55A57BF7-54F2-4CC5-AB53-3879D41458BC}"/>
    <dgm:cxn modelId="{00C4BF9B-9E73-4381-B3E6-0CC134C2A68C}" type="presOf" srcId="{24BFC205-7E5C-4749-866C-A14FD15B11C3}" destId="{DAF448EB-383D-4001-B6EC-52B89C279E11}" srcOrd="0" destOrd="0" presId="urn:microsoft.com/office/officeart/2005/8/layout/list1"/>
    <dgm:cxn modelId="{8C63EDA4-EEF8-4C19-9297-D848E7D90285}" type="presOf" srcId="{56098145-B923-4CD3-A134-0209815C67C0}" destId="{6F891C8E-80EB-4034-BE6B-EE440166207E}" srcOrd="1" destOrd="0" presId="urn:microsoft.com/office/officeart/2005/8/layout/list1"/>
    <dgm:cxn modelId="{B7C1A9B4-CC38-4EFC-9466-9208BA0E82D9}" type="presOf" srcId="{2FBA6E7A-D724-493D-8E42-37185A56D88C}" destId="{FE9AA6A2-4434-48B6-9EDD-E9C7FD38E150}" srcOrd="1" destOrd="0" presId="urn:microsoft.com/office/officeart/2005/8/layout/list1"/>
    <dgm:cxn modelId="{CC43D3B5-692A-4F0C-B173-3984AFB2742E}" srcId="{6FB83569-58C9-4180-BDF7-061A7CF2AEDE}" destId="{82077DE0-749D-4A16-BB4F-CBC0003B4F28}" srcOrd="4" destOrd="0" parTransId="{5D4F2E19-5731-4F80-956A-527047C9CE6D}" sibTransId="{9DDCDB85-CB88-4E9E-A145-4FBD436D2463}"/>
    <dgm:cxn modelId="{427F82BB-832C-4ECE-89E0-F7909BCC19D9}" srcId="{6FB83569-58C9-4180-BDF7-061A7CF2AEDE}" destId="{C04CC915-B875-4EAA-A56C-497CAA420A92}" srcOrd="1" destOrd="0" parTransId="{3A6B1746-ECD8-42C8-913A-777AFA992900}" sibTransId="{A9AB303D-A5E6-48D5-B65C-9EE2DB27B1C7}"/>
    <dgm:cxn modelId="{B47A22C1-8069-43F5-A3FB-84001C4DCD74}" srcId="{6FB83569-58C9-4180-BDF7-061A7CF2AEDE}" destId="{AE9D8880-ACDA-4354-B253-ACBF246ACA16}" srcOrd="9" destOrd="0" parTransId="{BAA4E9D7-8C5C-4E5B-B1B4-F1355FDC2E63}" sibTransId="{2F99C3E7-7447-48E2-9E2F-930B2CBD34AE}"/>
    <dgm:cxn modelId="{548940D4-5088-469F-A673-ACDAAA8B574B}" type="presOf" srcId="{2FBA6E7A-D724-493D-8E42-37185A56D88C}" destId="{B1384084-ED52-4026-9BE3-3EBDEA3B29C2}" srcOrd="0" destOrd="0" presId="urn:microsoft.com/office/officeart/2005/8/layout/list1"/>
    <dgm:cxn modelId="{846449D8-58FA-4A74-9F40-4591BDA59D75}" type="presOf" srcId="{82077DE0-749D-4A16-BB4F-CBC0003B4F28}" destId="{2D69D90A-B289-489C-AC12-9984B2343F9A}" srcOrd="0" destOrd="0" presId="urn:microsoft.com/office/officeart/2005/8/layout/list1"/>
    <dgm:cxn modelId="{6BDFEDDB-A545-4BDF-8FE9-4E0EE6161117}" type="presOf" srcId="{26F4D530-9A35-4C71-85D2-ED3872AD6ABE}" destId="{60E99698-94FD-423C-96EA-59714B95491E}" srcOrd="1" destOrd="0" presId="urn:microsoft.com/office/officeart/2005/8/layout/list1"/>
    <dgm:cxn modelId="{0034E6E1-3C93-4A17-8924-CCE2FDFE2B07}" type="presOf" srcId="{26F4D530-9A35-4C71-85D2-ED3872AD6ABE}" destId="{88CB282E-FBF8-4249-A9B5-FE15CB369805}" srcOrd="0" destOrd="0" presId="urn:microsoft.com/office/officeart/2005/8/layout/list1"/>
    <dgm:cxn modelId="{C343D5E2-66B8-4880-B5FE-4420CFDD1736}" type="presOf" srcId="{475578B2-BCDF-4115-95B5-6CC3B531D5D8}" destId="{05F97124-2D89-4219-831E-505591D2A0C3}" srcOrd="0" destOrd="0" presId="urn:microsoft.com/office/officeart/2005/8/layout/list1"/>
    <dgm:cxn modelId="{ED7004F9-EC43-4A81-BC0A-B04128E59B88}" type="presOf" srcId="{65861991-56D3-4ABE-B068-F6455F859FC5}" destId="{6ADC5DDB-FED9-4423-B6B2-BCB3D7958744}" srcOrd="1" destOrd="0" presId="urn:microsoft.com/office/officeart/2005/8/layout/list1"/>
    <dgm:cxn modelId="{2EFB55FE-46F7-41D9-9E63-EB4C105A779E}" type="presOf" srcId="{6FB83569-58C9-4180-BDF7-061A7CF2AEDE}" destId="{E8A75956-7FCE-4A40-8312-06F5C6FC1773}" srcOrd="0" destOrd="0" presId="urn:microsoft.com/office/officeart/2005/8/layout/list1"/>
    <dgm:cxn modelId="{9DF9EDEA-B5B2-4ECD-9237-F00C15556C03}" type="presParOf" srcId="{E8A75956-7FCE-4A40-8312-06F5C6FC1773}" destId="{2392F23C-93E3-40BC-A68F-1A0DB5B2817C}" srcOrd="0" destOrd="0" presId="urn:microsoft.com/office/officeart/2005/8/layout/list1"/>
    <dgm:cxn modelId="{B00BEA71-5B87-4E1B-B0EB-D22630594D67}" type="presParOf" srcId="{2392F23C-93E3-40BC-A68F-1A0DB5B2817C}" destId="{B1384084-ED52-4026-9BE3-3EBDEA3B29C2}" srcOrd="0" destOrd="0" presId="urn:microsoft.com/office/officeart/2005/8/layout/list1"/>
    <dgm:cxn modelId="{E3A7ED4D-DD77-4930-ABA0-6AA651E9942C}" type="presParOf" srcId="{2392F23C-93E3-40BC-A68F-1A0DB5B2817C}" destId="{FE9AA6A2-4434-48B6-9EDD-E9C7FD38E150}" srcOrd="1" destOrd="0" presId="urn:microsoft.com/office/officeart/2005/8/layout/list1"/>
    <dgm:cxn modelId="{C194E4EC-F861-4160-BB1F-6FBB97ED1E68}" type="presParOf" srcId="{E8A75956-7FCE-4A40-8312-06F5C6FC1773}" destId="{C1C70297-4D28-4EC9-A1ED-3DABF3A60286}" srcOrd="1" destOrd="0" presId="urn:microsoft.com/office/officeart/2005/8/layout/list1"/>
    <dgm:cxn modelId="{FD1439F0-A383-4419-9DD3-1FCA4E19B654}" type="presParOf" srcId="{E8A75956-7FCE-4A40-8312-06F5C6FC1773}" destId="{20DD3F71-427D-451D-9D0A-9300054C436A}" srcOrd="2" destOrd="0" presId="urn:microsoft.com/office/officeart/2005/8/layout/list1"/>
    <dgm:cxn modelId="{65124D4E-25D7-465B-AD61-82C137699608}" type="presParOf" srcId="{E8A75956-7FCE-4A40-8312-06F5C6FC1773}" destId="{D3732E8D-0CA9-4751-8287-0118ECA5F485}" srcOrd="3" destOrd="0" presId="urn:microsoft.com/office/officeart/2005/8/layout/list1"/>
    <dgm:cxn modelId="{F346E567-0D93-4144-B202-826C212E95F2}" type="presParOf" srcId="{E8A75956-7FCE-4A40-8312-06F5C6FC1773}" destId="{E9BD0A72-32D2-4A3B-AF0B-D5F2A8E4DAA0}" srcOrd="4" destOrd="0" presId="urn:microsoft.com/office/officeart/2005/8/layout/list1"/>
    <dgm:cxn modelId="{11328CC6-1102-4E1C-9F46-FB9706DF39C4}" type="presParOf" srcId="{E9BD0A72-32D2-4A3B-AF0B-D5F2A8E4DAA0}" destId="{969267C7-EA0D-4B09-A940-C8EB1D6EEB52}" srcOrd="0" destOrd="0" presId="urn:microsoft.com/office/officeart/2005/8/layout/list1"/>
    <dgm:cxn modelId="{0AF75F58-0290-488F-ACA8-38F69693D1AB}" type="presParOf" srcId="{E9BD0A72-32D2-4A3B-AF0B-D5F2A8E4DAA0}" destId="{393B0F5C-8EB6-4F45-93E2-39F48328F2E6}" srcOrd="1" destOrd="0" presId="urn:microsoft.com/office/officeart/2005/8/layout/list1"/>
    <dgm:cxn modelId="{A4109397-EAE1-4175-9247-060FBD0238C6}" type="presParOf" srcId="{E8A75956-7FCE-4A40-8312-06F5C6FC1773}" destId="{C576E2A2-51DD-4051-A7B0-F1B0236C6AAA}" srcOrd="5" destOrd="0" presId="urn:microsoft.com/office/officeart/2005/8/layout/list1"/>
    <dgm:cxn modelId="{14A8908C-D72D-4176-A817-F088B9F8B6E1}" type="presParOf" srcId="{E8A75956-7FCE-4A40-8312-06F5C6FC1773}" destId="{04A1D9B1-4329-48B9-807E-ACC75D728FEF}" srcOrd="6" destOrd="0" presId="urn:microsoft.com/office/officeart/2005/8/layout/list1"/>
    <dgm:cxn modelId="{D8526B73-22D4-47C4-88D5-50864FAD340C}" type="presParOf" srcId="{E8A75956-7FCE-4A40-8312-06F5C6FC1773}" destId="{75A721E8-5058-4161-BE76-B6B4A4DB8B90}" srcOrd="7" destOrd="0" presId="urn:microsoft.com/office/officeart/2005/8/layout/list1"/>
    <dgm:cxn modelId="{175628B9-DF67-4152-B532-035BE2601AE8}" type="presParOf" srcId="{E8A75956-7FCE-4A40-8312-06F5C6FC1773}" destId="{11A66879-FE22-4014-9730-FAC6B4B59E8A}" srcOrd="8" destOrd="0" presId="urn:microsoft.com/office/officeart/2005/8/layout/list1"/>
    <dgm:cxn modelId="{B9797E56-6CAD-413B-BD6E-E83E23EEC669}" type="presParOf" srcId="{11A66879-FE22-4014-9730-FAC6B4B59E8A}" destId="{88CB282E-FBF8-4249-A9B5-FE15CB369805}" srcOrd="0" destOrd="0" presId="urn:microsoft.com/office/officeart/2005/8/layout/list1"/>
    <dgm:cxn modelId="{E227D825-37AC-47C5-B547-DB02A612AEF5}" type="presParOf" srcId="{11A66879-FE22-4014-9730-FAC6B4B59E8A}" destId="{60E99698-94FD-423C-96EA-59714B95491E}" srcOrd="1" destOrd="0" presId="urn:microsoft.com/office/officeart/2005/8/layout/list1"/>
    <dgm:cxn modelId="{4024FF23-E5CA-477A-9B73-8B5BE0A4B79B}" type="presParOf" srcId="{E8A75956-7FCE-4A40-8312-06F5C6FC1773}" destId="{EFE73982-A7F2-42DB-A42C-B1B42F4B9646}" srcOrd="9" destOrd="0" presId="urn:microsoft.com/office/officeart/2005/8/layout/list1"/>
    <dgm:cxn modelId="{18E2BBCF-80C8-47A9-9C18-CC0454ED3A6A}" type="presParOf" srcId="{E8A75956-7FCE-4A40-8312-06F5C6FC1773}" destId="{12EE6EEA-8B19-44C0-BA43-6B58C1CDCC91}" srcOrd="10" destOrd="0" presId="urn:microsoft.com/office/officeart/2005/8/layout/list1"/>
    <dgm:cxn modelId="{C3A344A8-85A0-4754-87A7-12291BE589C9}" type="presParOf" srcId="{E8A75956-7FCE-4A40-8312-06F5C6FC1773}" destId="{9ECAF93E-409A-4002-855E-7803B5CCBCF9}" srcOrd="11" destOrd="0" presId="urn:microsoft.com/office/officeart/2005/8/layout/list1"/>
    <dgm:cxn modelId="{E52115D2-C56E-454B-B4DC-E77990A0A5D0}" type="presParOf" srcId="{E8A75956-7FCE-4A40-8312-06F5C6FC1773}" destId="{C5C0C13F-8388-46D1-8E8F-83E356A48D6E}" srcOrd="12" destOrd="0" presId="urn:microsoft.com/office/officeart/2005/8/layout/list1"/>
    <dgm:cxn modelId="{CC0F16FA-6599-4B61-A0BF-CDF21F03CAA5}" type="presParOf" srcId="{C5C0C13F-8388-46D1-8E8F-83E356A48D6E}" destId="{6BA62BDB-DDB0-433D-8993-0E8C7B541872}" srcOrd="0" destOrd="0" presId="urn:microsoft.com/office/officeart/2005/8/layout/list1"/>
    <dgm:cxn modelId="{E4B1867E-D428-4F82-9336-5A3409EA8AA7}" type="presParOf" srcId="{C5C0C13F-8388-46D1-8E8F-83E356A48D6E}" destId="{CC11151F-84E2-469D-8D8C-A0114C2B176F}" srcOrd="1" destOrd="0" presId="urn:microsoft.com/office/officeart/2005/8/layout/list1"/>
    <dgm:cxn modelId="{AC4454A0-2419-4235-9C5B-65E9C1226ECA}" type="presParOf" srcId="{E8A75956-7FCE-4A40-8312-06F5C6FC1773}" destId="{59BB085C-5352-400E-9BCA-B14F204F6891}" srcOrd="13" destOrd="0" presId="urn:microsoft.com/office/officeart/2005/8/layout/list1"/>
    <dgm:cxn modelId="{B05BD3DB-2AD8-498D-A81B-BBA993332D95}" type="presParOf" srcId="{E8A75956-7FCE-4A40-8312-06F5C6FC1773}" destId="{C27AAA90-ABF7-472B-BD91-08FD64112DD8}" srcOrd="14" destOrd="0" presId="urn:microsoft.com/office/officeart/2005/8/layout/list1"/>
    <dgm:cxn modelId="{71D1EB05-9843-4B96-B590-E04D10673B14}" type="presParOf" srcId="{E8A75956-7FCE-4A40-8312-06F5C6FC1773}" destId="{34D03272-3812-40E8-819A-CC73653AF0DC}" srcOrd="15" destOrd="0" presId="urn:microsoft.com/office/officeart/2005/8/layout/list1"/>
    <dgm:cxn modelId="{1B5414E5-6699-4C90-A72F-34C8458F00F2}" type="presParOf" srcId="{E8A75956-7FCE-4A40-8312-06F5C6FC1773}" destId="{F19E3D00-7323-404E-B0D0-6D5C2A6F75FE}" srcOrd="16" destOrd="0" presId="urn:microsoft.com/office/officeart/2005/8/layout/list1"/>
    <dgm:cxn modelId="{0F644735-3CAF-431F-A0E1-B1EB4E9E9711}" type="presParOf" srcId="{F19E3D00-7323-404E-B0D0-6D5C2A6F75FE}" destId="{2D69D90A-B289-489C-AC12-9984B2343F9A}" srcOrd="0" destOrd="0" presId="urn:microsoft.com/office/officeart/2005/8/layout/list1"/>
    <dgm:cxn modelId="{6B80013F-0552-4848-B17C-1178FA1EF5CE}" type="presParOf" srcId="{F19E3D00-7323-404E-B0D0-6D5C2A6F75FE}" destId="{E042B68F-CC86-48AA-8A12-452580DF176D}" srcOrd="1" destOrd="0" presId="urn:microsoft.com/office/officeart/2005/8/layout/list1"/>
    <dgm:cxn modelId="{B530C287-8173-4234-AE8C-8A687CCA8E92}" type="presParOf" srcId="{E8A75956-7FCE-4A40-8312-06F5C6FC1773}" destId="{9FA85827-007C-44BE-831C-41151F9681C6}" srcOrd="17" destOrd="0" presId="urn:microsoft.com/office/officeart/2005/8/layout/list1"/>
    <dgm:cxn modelId="{3B6605CC-5F0B-44B1-A082-99D8685923FE}" type="presParOf" srcId="{E8A75956-7FCE-4A40-8312-06F5C6FC1773}" destId="{69D2A573-1077-4B61-98F6-6BCE985441E4}" srcOrd="18" destOrd="0" presId="urn:microsoft.com/office/officeart/2005/8/layout/list1"/>
    <dgm:cxn modelId="{CD06AB29-4303-46B4-9145-239F6CC58FE9}" type="presParOf" srcId="{E8A75956-7FCE-4A40-8312-06F5C6FC1773}" destId="{96CA3484-C940-4C0A-8583-B408B440C01F}" srcOrd="19" destOrd="0" presId="urn:microsoft.com/office/officeart/2005/8/layout/list1"/>
    <dgm:cxn modelId="{7A54042D-59A4-4823-AA36-A88261029452}" type="presParOf" srcId="{E8A75956-7FCE-4A40-8312-06F5C6FC1773}" destId="{186EC202-6F7B-4B69-8EC3-C0050484C1D7}" srcOrd="20" destOrd="0" presId="urn:microsoft.com/office/officeart/2005/8/layout/list1"/>
    <dgm:cxn modelId="{0A4175F5-F2BB-46D4-9288-D48AB3C8C41F}" type="presParOf" srcId="{186EC202-6F7B-4B69-8EC3-C0050484C1D7}" destId="{3CAC880B-E5FF-43CA-8E43-32D00DA1B151}" srcOrd="0" destOrd="0" presId="urn:microsoft.com/office/officeart/2005/8/layout/list1"/>
    <dgm:cxn modelId="{E218A2C7-520B-4095-84E2-48B8AE3A171E}" type="presParOf" srcId="{186EC202-6F7B-4B69-8EC3-C0050484C1D7}" destId="{6F891C8E-80EB-4034-BE6B-EE440166207E}" srcOrd="1" destOrd="0" presId="urn:microsoft.com/office/officeart/2005/8/layout/list1"/>
    <dgm:cxn modelId="{D975A497-4BF3-4834-9EC3-56DD587BE0E2}" type="presParOf" srcId="{E8A75956-7FCE-4A40-8312-06F5C6FC1773}" destId="{679431BA-6957-418B-8CFC-9005F7E45A22}" srcOrd="21" destOrd="0" presId="urn:microsoft.com/office/officeart/2005/8/layout/list1"/>
    <dgm:cxn modelId="{82B74567-B958-46F4-B782-35473BCE5DED}" type="presParOf" srcId="{E8A75956-7FCE-4A40-8312-06F5C6FC1773}" destId="{EFA35531-C665-4973-AE73-ED1671FB5320}" srcOrd="22" destOrd="0" presId="urn:microsoft.com/office/officeart/2005/8/layout/list1"/>
    <dgm:cxn modelId="{CF275BF9-31A4-42B6-B781-2BDA27E751C5}" type="presParOf" srcId="{E8A75956-7FCE-4A40-8312-06F5C6FC1773}" destId="{ABE8DC68-1879-4EB5-9C0C-615A44B35614}" srcOrd="23" destOrd="0" presId="urn:microsoft.com/office/officeart/2005/8/layout/list1"/>
    <dgm:cxn modelId="{B6730F8E-94EE-4F87-9198-7F127D1CA4B6}" type="presParOf" srcId="{E8A75956-7FCE-4A40-8312-06F5C6FC1773}" destId="{980DE47F-8BA4-454E-B4CF-2AD9FE17A20F}" srcOrd="24" destOrd="0" presId="urn:microsoft.com/office/officeart/2005/8/layout/list1"/>
    <dgm:cxn modelId="{208AD384-C765-40FD-89BA-C6CA6836EB49}" type="presParOf" srcId="{980DE47F-8BA4-454E-B4CF-2AD9FE17A20F}" destId="{5839D580-321D-43E1-8AE3-7734BEDE1A1A}" srcOrd="0" destOrd="0" presId="urn:microsoft.com/office/officeart/2005/8/layout/list1"/>
    <dgm:cxn modelId="{7BA8326C-E902-47E9-92B1-5B40264108BE}" type="presParOf" srcId="{980DE47F-8BA4-454E-B4CF-2AD9FE17A20F}" destId="{132BD410-3B27-4BF4-A981-F1E443890497}" srcOrd="1" destOrd="0" presId="urn:microsoft.com/office/officeart/2005/8/layout/list1"/>
    <dgm:cxn modelId="{56E2B03F-05E9-4967-9643-F289F2FE3533}" type="presParOf" srcId="{E8A75956-7FCE-4A40-8312-06F5C6FC1773}" destId="{0EC6D467-FC3E-4B72-9680-392FD1FA0229}" srcOrd="25" destOrd="0" presId="urn:microsoft.com/office/officeart/2005/8/layout/list1"/>
    <dgm:cxn modelId="{9B4B5BE3-6A48-45B9-8B1F-445A7F659719}" type="presParOf" srcId="{E8A75956-7FCE-4A40-8312-06F5C6FC1773}" destId="{2E3A5590-1E1A-42AE-A6B8-C2C013122B4C}" srcOrd="26" destOrd="0" presId="urn:microsoft.com/office/officeart/2005/8/layout/list1"/>
    <dgm:cxn modelId="{3786EFC6-FCC9-479F-A2DD-19A7ACA9B306}" type="presParOf" srcId="{E8A75956-7FCE-4A40-8312-06F5C6FC1773}" destId="{6E51A92E-4FA5-48EA-BE4D-4B87BE3EB94B}" srcOrd="27" destOrd="0" presId="urn:microsoft.com/office/officeart/2005/8/layout/list1"/>
    <dgm:cxn modelId="{9B57F84C-CE34-406E-B3D5-F37B07900C8D}" type="presParOf" srcId="{E8A75956-7FCE-4A40-8312-06F5C6FC1773}" destId="{075A6995-17F7-4B4E-8C01-9FF7B00D24B6}" srcOrd="28" destOrd="0" presId="urn:microsoft.com/office/officeart/2005/8/layout/list1"/>
    <dgm:cxn modelId="{96BFD120-4037-4CBF-B64D-61A5B38218E6}" type="presParOf" srcId="{075A6995-17F7-4B4E-8C01-9FF7B00D24B6}" destId="{DAF448EB-383D-4001-B6EC-52B89C279E11}" srcOrd="0" destOrd="0" presId="urn:microsoft.com/office/officeart/2005/8/layout/list1"/>
    <dgm:cxn modelId="{67B6BBFE-5F45-41BA-ABCA-B23A26060BC3}" type="presParOf" srcId="{075A6995-17F7-4B4E-8C01-9FF7B00D24B6}" destId="{65500778-28D6-4D7B-AFFF-DEA0C9CC2112}" srcOrd="1" destOrd="0" presId="urn:microsoft.com/office/officeart/2005/8/layout/list1"/>
    <dgm:cxn modelId="{C6D6D4AF-A828-4B07-BFD9-08F4195A16DA}" type="presParOf" srcId="{E8A75956-7FCE-4A40-8312-06F5C6FC1773}" destId="{B6ECFCAC-413B-4A45-B41A-25009A0A1BFD}" srcOrd="29" destOrd="0" presId="urn:microsoft.com/office/officeart/2005/8/layout/list1"/>
    <dgm:cxn modelId="{B74B8FC8-CD68-45B7-86A0-098E392F0F23}" type="presParOf" srcId="{E8A75956-7FCE-4A40-8312-06F5C6FC1773}" destId="{7C27020E-3680-4A23-B319-EA57F00A208D}" srcOrd="30" destOrd="0" presId="urn:microsoft.com/office/officeart/2005/8/layout/list1"/>
    <dgm:cxn modelId="{A463EB66-3185-4A62-B5F5-CB5AC1153915}" type="presParOf" srcId="{E8A75956-7FCE-4A40-8312-06F5C6FC1773}" destId="{8DBEE776-AFC8-4609-B737-87DF37C271E1}" srcOrd="31" destOrd="0" presId="urn:microsoft.com/office/officeart/2005/8/layout/list1"/>
    <dgm:cxn modelId="{FA4563A0-0366-4AD5-96BF-E115B6754C00}" type="presParOf" srcId="{E8A75956-7FCE-4A40-8312-06F5C6FC1773}" destId="{A76FAFF9-F28D-4541-A97D-BB315493FFB3}" srcOrd="32" destOrd="0" presId="urn:microsoft.com/office/officeart/2005/8/layout/list1"/>
    <dgm:cxn modelId="{49B1F706-1D5E-4470-ACAE-64CBB4343CA7}" type="presParOf" srcId="{A76FAFF9-F28D-4541-A97D-BB315493FFB3}" destId="{D7758EF0-8FBC-4DF0-9E98-D427B291FBC3}" srcOrd="0" destOrd="0" presId="urn:microsoft.com/office/officeart/2005/8/layout/list1"/>
    <dgm:cxn modelId="{28CBFBB7-4838-4800-A5F5-2256A132AC16}" type="presParOf" srcId="{A76FAFF9-F28D-4541-A97D-BB315493FFB3}" destId="{6ADC5DDB-FED9-4423-B6B2-BCB3D7958744}" srcOrd="1" destOrd="0" presId="urn:microsoft.com/office/officeart/2005/8/layout/list1"/>
    <dgm:cxn modelId="{8C545CE3-E884-430C-9033-B4197AD29AE8}" type="presParOf" srcId="{E8A75956-7FCE-4A40-8312-06F5C6FC1773}" destId="{91FE366A-1CD1-4530-AF90-71378D299375}" srcOrd="33" destOrd="0" presId="urn:microsoft.com/office/officeart/2005/8/layout/list1"/>
    <dgm:cxn modelId="{A2C983E0-B24A-430D-ADB7-BC2BF6BD6BF7}" type="presParOf" srcId="{E8A75956-7FCE-4A40-8312-06F5C6FC1773}" destId="{5D650BEB-E61E-4257-894A-45D51D5BD46C}" srcOrd="34" destOrd="0" presId="urn:microsoft.com/office/officeart/2005/8/layout/list1"/>
    <dgm:cxn modelId="{72D462C8-C7E3-46B3-8E64-86448C6B452A}" type="presParOf" srcId="{E8A75956-7FCE-4A40-8312-06F5C6FC1773}" destId="{3A910445-6516-47CF-848F-6322D6204C69}" srcOrd="35" destOrd="0" presId="urn:microsoft.com/office/officeart/2005/8/layout/list1"/>
    <dgm:cxn modelId="{07D9C0AA-5B90-45D0-A4CE-AA6DE82D0261}" type="presParOf" srcId="{E8A75956-7FCE-4A40-8312-06F5C6FC1773}" destId="{A8A0BC93-3291-4860-A296-342E65D7AB7A}" srcOrd="36" destOrd="0" presId="urn:microsoft.com/office/officeart/2005/8/layout/list1"/>
    <dgm:cxn modelId="{867360FE-2FAB-4629-BE66-441C6BFA5ABD}" type="presParOf" srcId="{A8A0BC93-3291-4860-A296-342E65D7AB7A}" destId="{27900F77-E734-4F39-BB6B-B760FBD7298F}" srcOrd="0" destOrd="0" presId="urn:microsoft.com/office/officeart/2005/8/layout/list1"/>
    <dgm:cxn modelId="{3527F8A5-22B6-44B8-8D7E-C8601E91989A}" type="presParOf" srcId="{A8A0BC93-3291-4860-A296-342E65D7AB7A}" destId="{79465CB0-F9D7-4E38-8A8B-06B0ABE5C395}" srcOrd="1" destOrd="0" presId="urn:microsoft.com/office/officeart/2005/8/layout/list1"/>
    <dgm:cxn modelId="{918087E6-D7C7-42F2-A9AD-620F31058402}" type="presParOf" srcId="{E8A75956-7FCE-4A40-8312-06F5C6FC1773}" destId="{1490EE6A-1AD6-4BBA-9947-E732AED7975C}" srcOrd="37" destOrd="0" presId="urn:microsoft.com/office/officeart/2005/8/layout/list1"/>
    <dgm:cxn modelId="{6FA39574-0F81-4F1A-867E-C9F57FCAD6A7}" type="presParOf" srcId="{E8A75956-7FCE-4A40-8312-06F5C6FC1773}" destId="{91FDC602-2C22-4800-8D8B-C46C7F1EA1A7}" srcOrd="38" destOrd="0" presId="urn:microsoft.com/office/officeart/2005/8/layout/list1"/>
    <dgm:cxn modelId="{EFCE7C11-D04C-42A9-A4EE-8029AAE44A92}" type="presParOf" srcId="{E8A75956-7FCE-4A40-8312-06F5C6FC1773}" destId="{423D575D-2D0F-487A-B8D2-362FF7337EAE}" srcOrd="39" destOrd="0" presId="urn:microsoft.com/office/officeart/2005/8/layout/list1"/>
    <dgm:cxn modelId="{19A31FF0-E0A8-4A63-914E-5AE0A9449F86}" type="presParOf" srcId="{E8A75956-7FCE-4A40-8312-06F5C6FC1773}" destId="{4572018D-4ED1-4C71-BA5E-98089DF58C2F}" srcOrd="40" destOrd="0" presId="urn:microsoft.com/office/officeart/2005/8/layout/list1"/>
    <dgm:cxn modelId="{CE93E77C-0B26-490C-B93E-770B84D369AE}" type="presParOf" srcId="{4572018D-4ED1-4C71-BA5E-98089DF58C2F}" destId="{05F97124-2D89-4219-831E-505591D2A0C3}" srcOrd="0" destOrd="0" presId="urn:microsoft.com/office/officeart/2005/8/layout/list1"/>
    <dgm:cxn modelId="{2445FFC9-33BD-45A5-8B90-0AEA28D60E22}" type="presParOf" srcId="{4572018D-4ED1-4C71-BA5E-98089DF58C2F}" destId="{01CB4450-AA18-4C6B-85D4-7A8FBC9C7726}" srcOrd="1" destOrd="0" presId="urn:microsoft.com/office/officeart/2005/8/layout/list1"/>
    <dgm:cxn modelId="{5217597B-A5D7-4EB3-89C4-3BADBFC41220}" type="presParOf" srcId="{E8A75956-7FCE-4A40-8312-06F5C6FC1773}" destId="{20FF7524-8B6E-48E0-9A2F-BBE7076DD4D8}" srcOrd="41" destOrd="0" presId="urn:microsoft.com/office/officeart/2005/8/layout/list1"/>
    <dgm:cxn modelId="{D429517E-98E2-49D2-AE37-FCBB9A1B1F51}" type="presParOf" srcId="{E8A75956-7FCE-4A40-8312-06F5C6FC1773}" destId="{DE093147-72C5-4077-B2F8-2BFE618F05A1}" srcOrd="4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D3F71-427D-451D-9D0A-9300054C436A}">
      <dsp:nvSpPr>
        <dsp:cNvPr id="0" name=""/>
        <dsp:cNvSpPr/>
      </dsp:nvSpPr>
      <dsp:spPr>
        <a:xfrm>
          <a:off x="0" y="6962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AA6A2-4434-48B6-9EDD-E9C7FD38E150}">
      <dsp:nvSpPr>
        <dsp:cNvPr id="0" name=""/>
        <dsp:cNvSpPr/>
      </dsp:nvSpPr>
      <dsp:spPr>
        <a:xfrm>
          <a:off x="143638" y="5486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Start</a:t>
          </a:r>
        </a:p>
      </dsp:txBody>
      <dsp:txXfrm>
        <a:off x="158048" y="563015"/>
        <a:ext cx="1982121" cy="266380"/>
      </dsp:txXfrm>
    </dsp:sp>
    <dsp:sp modelId="{04A1D9B1-4329-48B9-807E-ACC75D728FEF}">
      <dsp:nvSpPr>
        <dsp:cNvPr id="0" name=""/>
        <dsp:cNvSpPr/>
      </dsp:nvSpPr>
      <dsp:spPr>
        <a:xfrm>
          <a:off x="0" y="11498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B0F5C-8EB6-4F45-93E2-39F48328F2E6}">
      <dsp:nvSpPr>
        <dsp:cNvPr id="0" name=""/>
        <dsp:cNvSpPr/>
      </dsp:nvSpPr>
      <dsp:spPr>
        <a:xfrm>
          <a:off x="143638" y="10022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Print 3D Parts</a:t>
          </a:r>
        </a:p>
      </dsp:txBody>
      <dsp:txXfrm>
        <a:off x="158048" y="1016615"/>
        <a:ext cx="1982121" cy="266380"/>
      </dsp:txXfrm>
    </dsp:sp>
    <dsp:sp modelId="{12EE6EEA-8B19-44C0-BA43-6B58C1CDCC91}">
      <dsp:nvSpPr>
        <dsp:cNvPr id="0" name=""/>
        <dsp:cNvSpPr/>
      </dsp:nvSpPr>
      <dsp:spPr>
        <a:xfrm>
          <a:off x="0" y="16034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99698-94FD-423C-96EA-59714B95491E}">
      <dsp:nvSpPr>
        <dsp:cNvPr id="0" name=""/>
        <dsp:cNvSpPr/>
      </dsp:nvSpPr>
      <dsp:spPr>
        <a:xfrm>
          <a:off x="143638" y="14558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Assemble Parts with Motors and Raspberry pi.</a:t>
          </a:r>
        </a:p>
      </dsp:txBody>
      <dsp:txXfrm>
        <a:off x="158048" y="1470215"/>
        <a:ext cx="1982121" cy="266380"/>
      </dsp:txXfrm>
    </dsp:sp>
    <dsp:sp modelId="{C27AAA90-ABF7-472B-BD91-08FD64112DD8}">
      <dsp:nvSpPr>
        <dsp:cNvPr id="0" name=""/>
        <dsp:cNvSpPr/>
      </dsp:nvSpPr>
      <dsp:spPr>
        <a:xfrm>
          <a:off x="0" y="20570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11151F-84E2-469D-8D8C-A0114C2B176F}">
      <dsp:nvSpPr>
        <dsp:cNvPr id="0" name=""/>
        <dsp:cNvSpPr/>
      </dsp:nvSpPr>
      <dsp:spPr>
        <a:xfrm>
          <a:off x="143638" y="19094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Install Software OpenFlexure OS</a:t>
          </a:r>
        </a:p>
      </dsp:txBody>
      <dsp:txXfrm>
        <a:off x="158048" y="1923815"/>
        <a:ext cx="1982121" cy="266380"/>
      </dsp:txXfrm>
    </dsp:sp>
    <dsp:sp modelId="{69D2A573-1077-4B61-98F6-6BCE985441E4}">
      <dsp:nvSpPr>
        <dsp:cNvPr id="0" name=""/>
        <dsp:cNvSpPr/>
      </dsp:nvSpPr>
      <dsp:spPr>
        <a:xfrm>
          <a:off x="0" y="25106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2B68F-CC86-48AA-8A12-452580DF176D}">
      <dsp:nvSpPr>
        <dsp:cNvPr id="0" name=""/>
        <dsp:cNvSpPr/>
      </dsp:nvSpPr>
      <dsp:spPr>
        <a:xfrm>
          <a:off x="143638" y="23630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Text Basic Functionality </a:t>
          </a:r>
        </a:p>
      </dsp:txBody>
      <dsp:txXfrm>
        <a:off x="158048" y="2377415"/>
        <a:ext cx="1982121" cy="266380"/>
      </dsp:txXfrm>
    </dsp:sp>
    <dsp:sp modelId="{EFA35531-C665-4973-AE73-ED1671FB5320}">
      <dsp:nvSpPr>
        <dsp:cNvPr id="0" name=""/>
        <dsp:cNvSpPr/>
      </dsp:nvSpPr>
      <dsp:spPr>
        <a:xfrm>
          <a:off x="0" y="29642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891C8E-80EB-4034-BE6B-EE440166207E}">
      <dsp:nvSpPr>
        <dsp:cNvPr id="0" name=""/>
        <dsp:cNvSpPr/>
      </dsp:nvSpPr>
      <dsp:spPr>
        <a:xfrm>
          <a:off x="143638" y="28166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Modified Pol-ModMicro Parts</a:t>
          </a:r>
        </a:p>
      </dsp:txBody>
      <dsp:txXfrm>
        <a:off x="158048" y="2831015"/>
        <a:ext cx="1982121" cy="266380"/>
      </dsp:txXfrm>
    </dsp:sp>
    <dsp:sp modelId="{2E3A5590-1E1A-42AE-A6B8-C2C013122B4C}">
      <dsp:nvSpPr>
        <dsp:cNvPr id="0" name=""/>
        <dsp:cNvSpPr/>
      </dsp:nvSpPr>
      <dsp:spPr>
        <a:xfrm>
          <a:off x="0" y="3417805"/>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BD410-3B27-4BF4-A981-F1E443890497}">
      <dsp:nvSpPr>
        <dsp:cNvPr id="0" name=""/>
        <dsp:cNvSpPr/>
      </dsp:nvSpPr>
      <dsp:spPr>
        <a:xfrm>
          <a:off x="143638" y="32702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Fixed the Polarisers</a:t>
          </a:r>
        </a:p>
      </dsp:txBody>
      <dsp:txXfrm>
        <a:off x="158048" y="3284615"/>
        <a:ext cx="1982121" cy="266380"/>
      </dsp:txXfrm>
    </dsp:sp>
    <dsp:sp modelId="{7C27020E-3680-4A23-B319-EA57F00A208D}">
      <dsp:nvSpPr>
        <dsp:cNvPr id="0" name=""/>
        <dsp:cNvSpPr/>
      </dsp:nvSpPr>
      <dsp:spPr>
        <a:xfrm>
          <a:off x="0" y="3871406"/>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00778-28D6-4D7B-AFFF-DEA0C9CC2112}">
      <dsp:nvSpPr>
        <dsp:cNvPr id="0" name=""/>
        <dsp:cNvSpPr/>
      </dsp:nvSpPr>
      <dsp:spPr>
        <a:xfrm>
          <a:off x="143638" y="3723805"/>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Test the Polarised Microscopy with Maltese ( Potato)</a:t>
          </a:r>
        </a:p>
      </dsp:txBody>
      <dsp:txXfrm>
        <a:off x="158048" y="3738215"/>
        <a:ext cx="1982121" cy="266380"/>
      </dsp:txXfrm>
    </dsp:sp>
    <dsp:sp modelId="{5D650BEB-E61E-4257-894A-45D51D5BD46C}">
      <dsp:nvSpPr>
        <dsp:cNvPr id="0" name=""/>
        <dsp:cNvSpPr/>
      </dsp:nvSpPr>
      <dsp:spPr>
        <a:xfrm>
          <a:off x="0" y="4325006"/>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C5DDB-FED9-4423-B6B2-BCB3D7958744}">
      <dsp:nvSpPr>
        <dsp:cNvPr id="0" name=""/>
        <dsp:cNvSpPr/>
      </dsp:nvSpPr>
      <dsp:spPr>
        <a:xfrm>
          <a:off x="143638" y="4177406"/>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Prepare Blood Sample</a:t>
          </a:r>
        </a:p>
      </dsp:txBody>
      <dsp:txXfrm>
        <a:off x="158048" y="4191816"/>
        <a:ext cx="1982121" cy="266380"/>
      </dsp:txXfrm>
    </dsp:sp>
    <dsp:sp modelId="{91FDC602-2C22-4800-8D8B-C46C7F1EA1A7}">
      <dsp:nvSpPr>
        <dsp:cNvPr id="0" name=""/>
        <dsp:cNvSpPr/>
      </dsp:nvSpPr>
      <dsp:spPr>
        <a:xfrm>
          <a:off x="0" y="4778606"/>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65CB0-F9D7-4E38-8A8B-06B0ABE5C395}">
      <dsp:nvSpPr>
        <dsp:cNvPr id="0" name=""/>
        <dsp:cNvSpPr/>
      </dsp:nvSpPr>
      <dsp:spPr>
        <a:xfrm>
          <a:off x="143638" y="4631006"/>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Image Acquisition</a:t>
          </a:r>
        </a:p>
      </dsp:txBody>
      <dsp:txXfrm>
        <a:off x="158048" y="4645416"/>
        <a:ext cx="1982121" cy="266380"/>
      </dsp:txXfrm>
    </dsp:sp>
    <dsp:sp modelId="{DE093147-72C5-4077-B2F8-2BFE618F05A1}">
      <dsp:nvSpPr>
        <dsp:cNvPr id="0" name=""/>
        <dsp:cNvSpPr/>
      </dsp:nvSpPr>
      <dsp:spPr>
        <a:xfrm>
          <a:off x="0" y="5232206"/>
          <a:ext cx="28727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B4450-AA18-4C6B-85D4-7A8FBC9C7726}">
      <dsp:nvSpPr>
        <dsp:cNvPr id="0" name=""/>
        <dsp:cNvSpPr/>
      </dsp:nvSpPr>
      <dsp:spPr>
        <a:xfrm>
          <a:off x="143638" y="5084606"/>
          <a:ext cx="201094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09" tIns="0" rIns="76009" bIns="0" numCol="1" spcCol="1270" anchor="ctr" anchorCtr="0">
          <a:noAutofit/>
        </a:bodyPr>
        <a:lstStyle/>
        <a:p>
          <a:pPr marL="0" lvl="0" indent="0" algn="l" defTabSz="444500">
            <a:lnSpc>
              <a:spcPct val="90000"/>
            </a:lnSpc>
            <a:spcBef>
              <a:spcPct val="0"/>
            </a:spcBef>
            <a:spcAft>
              <a:spcPct val="35000"/>
            </a:spcAft>
            <a:buNone/>
          </a:pPr>
          <a:r>
            <a:rPr lang="en-US" sz="1000" kern="1200" dirty="0"/>
            <a:t>Image Processing and Analysis for Training a AI model</a:t>
          </a:r>
        </a:p>
      </dsp:txBody>
      <dsp:txXfrm>
        <a:off x="158048" y="5099016"/>
        <a:ext cx="1982121"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057400"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160270" y="5893185"/>
            <a:ext cx="24483060" cy="125365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8900"/>
              <a:buFont typeface="Calibri" panose="020F0502020204030204"/>
              <a:buNone/>
              <a:defRPr sz="18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3600450" y="18913201"/>
            <a:ext cx="21602700" cy="8693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150"/>
              </a:spcBef>
              <a:spcAft>
                <a:spcPts val="0"/>
              </a:spcAft>
              <a:buClr>
                <a:schemeClr val="dk1"/>
              </a:buClr>
              <a:buSzPts val="7560"/>
              <a:buNone/>
              <a:defRPr sz="7560"/>
            </a:lvl1pPr>
            <a:lvl2pPr lvl="1" algn="ctr">
              <a:lnSpc>
                <a:spcPct val="90000"/>
              </a:lnSpc>
              <a:spcBef>
                <a:spcPts val="1575"/>
              </a:spcBef>
              <a:spcAft>
                <a:spcPts val="0"/>
              </a:spcAft>
              <a:buClr>
                <a:schemeClr val="dk1"/>
              </a:buClr>
              <a:buSzPts val="6300"/>
              <a:buNone/>
              <a:defRPr sz="6300"/>
            </a:lvl2pPr>
            <a:lvl3pPr lvl="2" algn="ctr">
              <a:lnSpc>
                <a:spcPct val="90000"/>
              </a:lnSpc>
              <a:spcBef>
                <a:spcPts val="1575"/>
              </a:spcBef>
              <a:spcAft>
                <a:spcPts val="0"/>
              </a:spcAft>
              <a:buClr>
                <a:schemeClr val="dk1"/>
              </a:buClr>
              <a:buSzPts val="5670"/>
              <a:buNone/>
              <a:defRPr sz="5670"/>
            </a:lvl3pPr>
            <a:lvl4pPr lvl="3" algn="ctr">
              <a:lnSpc>
                <a:spcPct val="90000"/>
              </a:lnSpc>
              <a:spcBef>
                <a:spcPts val="1575"/>
              </a:spcBef>
              <a:spcAft>
                <a:spcPts val="0"/>
              </a:spcAft>
              <a:buClr>
                <a:schemeClr val="dk1"/>
              </a:buClr>
              <a:buSzPts val="5040"/>
              <a:buNone/>
              <a:defRPr sz="5040"/>
            </a:lvl4pPr>
            <a:lvl5pPr lvl="4" algn="ctr">
              <a:lnSpc>
                <a:spcPct val="90000"/>
              </a:lnSpc>
              <a:spcBef>
                <a:spcPts val="1575"/>
              </a:spcBef>
              <a:spcAft>
                <a:spcPts val="0"/>
              </a:spcAft>
              <a:buClr>
                <a:schemeClr val="dk1"/>
              </a:buClr>
              <a:buSzPts val="5040"/>
              <a:buNone/>
              <a:defRPr sz="5040"/>
            </a:lvl5pPr>
            <a:lvl6pPr lvl="5" algn="ctr">
              <a:lnSpc>
                <a:spcPct val="90000"/>
              </a:lnSpc>
              <a:spcBef>
                <a:spcPts val="1575"/>
              </a:spcBef>
              <a:spcAft>
                <a:spcPts val="0"/>
              </a:spcAft>
              <a:buClr>
                <a:schemeClr val="dk1"/>
              </a:buClr>
              <a:buSzPts val="5040"/>
              <a:buNone/>
              <a:defRPr sz="5040"/>
            </a:lvl6pPr>
            <a:lvl7pPr lvl="6" algn="ctr">
              <a:lnSpc>
                <a:spcPct val="90000"/>
              </a:lnSpc>
              <a:spcBef>
                <a:spcPts val="1575"/>
              </a:spcBef>
              <a:spcAft>
                <a:spcPts val="0"/>
              </a:spcAft>
              <a:buClr>
                <a:schemeClr val="dk1"/>
              </a:buClr>
              <a:buSzPts val="5040"/>
              <a:buNone/>
              <a:defRPr sz="5040"/>
            </a:lvl7pPr>
            <a:lvl8pPr lvl="7" algn="ctr">
              <a:lnSpc>
                <a:spcPct val="90000"/>
              </a:lnSpc>
              <a:spcBef>
                <a:spcPts val="1575"/>
              </a:spcBef>
              <a:spcAft>
                <a:spcPts val="0"/>
              </a:spcAft>
              <a:buClr>
                <a:schemeClr val="dk1"/>
              </a:buClr>
              <a:buSzPts val="5040"/>
              <a:buNone/>
              <a:defRPr sz="5040"/>
            </a:lvl8pPr>
            <a:lvl9pPr lvl="8" algn="ctr">
              <a:lnSpc>
                <a:spcPct val="90000"/>
              </a:lnSpc>
              <a:spcBef>
                <a:spcPts val="1575"/>
              </a:spcBef>
              <a:spcAft>
                <a:spcPts val="0"/>
              </a:spcAft>
              <a:buClr>
                <a:schemeClr val="dk1"/>
              </a:buClr>
              <a:buSzPts val="5040"/>
              <a:buNone/>
              <a:defRPr sz="5040"/>
            </a:lvl9pPr>
          </a:lstStyle>
          <a:p>
            <a:endParaRPr/>
          </a:p>
        </p:txBody>
      </p:sp>
      <p:sp>
        <p:nvSpPr>
          <p:cNvPr id="14" name="Google Shape;14;p2"/>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980248" y="1917168"/>
            <a:ext cx="24843105" cy="696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978027" y="8588020"/>
            <a:ext cx="22847547" cy="248431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8459873" y="14069865"/>
            <a:ext cx="30516186" cy="62107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141702" y="8039111"/>
            <a:ext cx="30516186" cy="18272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80248" y="1917168"/>
            <a:ext cx="24843105" cy="696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980248" y="9585799"/>
            <a:ext cx="24843105" cy="228475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965247" y="8977320"/>
            <a:ext cx="24843105" cy="149788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900"/>
              <a:buFont typeface="Calibri" panose="020F0502020204030204"/>
              <a:buNone/>
              <a:defRPr sz="18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965247" y="24097876"/>
            <a:ext cx="24843105" cy="78770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7560"/>
              <a:buNone/>
              <a:defRPr sz="7560">
                <a:solidFill>
                  <a:schemeClr val="dk1"/>
                </a:solidFill>
              </a:defRPr>
            </a:lvl1pPr>
            <a:lvl2pPr marL="914400" lvl="1" indent="-228600" algn="l">
              <a:lnSpc>
                <a:spcPct val="90000"/>
              </a:lnSpc>
              <a:spcBef>
                <a:spcPts val="1575"/>
              </a:spcBef>
              <a:spcAft>
                <a:spcPts val="0"/>
              </a:spcAft>
              <a:buClr>
                <a:srgbClr val="888888"/>
              </a:buClr>
              <a:buSzPts val="6300"/>
              <a:buNone/>
              <a:defRPr sz="6300">
                <a:solidFill>
                  <a:srgbClr val="888888"/>
                </a:solidFill>
              </a:defRPr>
            </a:lvl2pPr>
            <a:lvl3pPr marL="1371600" lvl="2" indent="-228600" algn="l">
              <a:lnSpc>
                <a:spcPct val="90000"/>
              </a:lnSpc>
              <a:spcBef>
                <a:spcPts val="1575"/>
              </a:spcBef>
              <a:spcAft>
                <a:spcPts val="0"/>
              </a:spcAft>
              <a:buClr>
                <a:srgbClr val="888888"/>
              </a:buClr>
              <a:buSzPts val="5670"/>
              <a:buNone/>
              <a:defRPr sz="5670">
                <a:solidFill>
                  <a:srgbClr val="888888"/>
                </a:solidFill>
              </a:defRPr>
            </a:lvl3pPr>
            <a:lvl4pPr marL="1828800" lvl="3" indent="-228600" algn="l">
              <a:lnSpc>
                <a:spcPct val="90000"/>
              </a:lnSpc>
              <a:spcBef>
                <a:spcPts val="1575"/>
              </a:spcBef>
              <a:spcAft>
                <a:spcPts val="0"/>
              </a:spcAft>
              <a:buClr>
                <a:srgbClr val="888888"/>
              </a:buClr>
              <a:buSzPts val="5040"/>
              <a:buNone/>
              <a:defRPr sz="5040">
                <a:solidFill>
                  <a:srgbClr val="888888"/>
                </a:solidFill>
              </a:defRPr>
            </a:lvl4pPr>
            <a:lvl5pPr marL="2286000" lvl="4" indent="-228600" algn="l">
              <a:lnSpc>
                <a:spcPct val="90000"/>
              </a:lnSpc>
              <a:spcBef>
                <a:spcPts val="1575"/>
              </a:spcBef>
              <a:spcAft>
                <a:spcPts val="0"/>
              </a:spcAft>
              <a:buClr>
                <a:srgbClr val="888888"/>
              </a:buClr>
              <a:buSzPts val="5040"/>
              <a:buNone/>
              <a:defRPr sz="5040">
                <a:solidFill>
                  <a:srgbClr val="888888"/>
                </a:solidFill>
              </a:defRPr>
            </a:lvl5pPr>
            <a:lvl6pPr marL="2743200" lvl="5" indent="-228600" algn="l">
              <a:lnSpc>
                <a:spcPct val="90000"/>
              </a:lnSpc>
              <a:spcBef>
                <a:spcPts val="1575"/>
              </a:spcBef>
              <a:spcAft>
                <a:spcPts val="0"/>
              </a:spcAft>
              <a:buClr>
                <a:srgbClr val="888888"/>
              </a:buClr>
              <a:buSzPts val="5040"/>
              <a:buNone/>
              <a:defRPr sz="5040">
                <a:solidFill>
                  <a:srgbClr val="888888"/>
                </a:solidFill>
              </a:defRPr>
            </a:lvl6pPr>
            <a:lvl7pPr marL="3200400" lvl="6" indent="-228600" algn="l">
              <a:lnSpc>
                <a:spcPct val="90000"/>
              </a:lnSpc>
              <a:spcBef>
                <a:spcPts val="1575"/>
              </a:spcBef>
              <a:spcAft>
                <a:spcPts val="0"/>
              </a:spcAft>
              <a:buClr>
                <a:srgbClr val="888888"/>
              </a:buClr>
              <a:buSzPts val="5040"/>
              <a:buNone/>
              <a:defRPr sz="5040">
                <a:solidFill>
                  <a:srgbClr val="888888"/>
                </a:solidFill>
              </a:defRPr>
            </a:lvl7pPr>
            <a:lvl8pPr marL="3657600" lvl="7" indent="-228600" algn="l">
              <a:lnSpc>
                <a:spcPct val="90000"/>
              </a:lnSpc>
              <a:spcBef>
                <a:spcPts val="1575"/>
              </a:spcBef>
              <a:spcAft>
                <a:spcPts val="0"/>
              </a:spcAft>
              <a:buClr>
                <a:srgbClr val="888888"/>
              </a:buClr>
              <a:buSzPts val="5040"/>
              <a:buNone/>
              <a:defRPr sz="5040">
                <a:solidFill>
                  <a:srgbClr val="888888"/>
                </a:solidFill>
              </a:defRPr>
            </a:lvl8pPr>
            <a:lvl9pPr marL="4114800" lvl="8" indent="-228600" algn="l">
              <a:lnSpc>
                <a:spcPct val="90000"/>
              </a:lnSpc>
              <a:spcBef>
                <a:spcPts val="1575"/>
              </a:spcBef>
              <a:spcAft>
                <a:spcPts val="0"/>
              </a:spcAft>
              <a:buClr>
                <a:srgbClr val="888888"/>
              </a:buClr>
              <a:buSzPts val="5040"/>
              <a:buNone/>
              <a:defRPr sz="5040">
                <a:solidFill>
                  <a:srgbClr val="888888"/>
                </a:solidFill>
              </a:defRPr>
            </a:lvl9pPr>
          </a:lstStyle>
          <a:p>
            <a:endParaRPr/>
          </a:p>
        </p:txBody>
      </p:sp>
      <p:sp>
        <p:nvSpPr>
          <p:cNvPr id="26" name="Google Shape;26;p4"/>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4"/>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0248" y="1917168"/>
            <a:ext cx="24843105" cy="696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980248" y="9585799"/>
            <a:ext cx="12241530" cy="228475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4581823" y="9585799"/>
            <a:ext cx="12241530" cy="228475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983999" y="1917168"/>
            <a:ext cx="24843105" cy="696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984002" y="8827273"/>
            <a:ext cx="12185271" cy="43261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150"/>
              </a:spcBef>
              <a:spcAft>
                <a:spcPts val="0"/>
              </a:spcAft>
              <a:buClr>
                <a:schemeClr val="dk1"/>
              </a:buClr>
              <a:buSzPts val="7560"/>
              <a:buNone/>
              <a:defRPr sz="7560" b="1"/>
            </a:lvl1pPr>
            <a:lvl2pPr marL="914400" lvl="1" indent="-228600" algn="l">
              <a:lnSpc>
                <a:spcPct val="90000"/>
              </a:lnSpc>
              <a:spcBef>
                <a:spcPts val="1575"/>
              </a:spcBef>
              <a:spcAft>
                <a:spcPts val="0"/>
              </a:spcAft>
              <a:buClr>
                <a:schemeClr val="dk1"/>
              </a:buClr>
              <a:buSzPts val="6300"/>
              <a:buNone/>
              <a:defRPr sz="6300" b="1"/>
            </a:lvl2pPr>
            <a:lvl3pPr marL="1371600" lvl="2" indent="-228600" algn="l">
              <a:lnSpc>
                <a:spcPct val="90000"/>
              </a:lnSpc>
              <a:spcBef>
                <a:spcPts val="1575"/>
              </a:spcBef>
              <a:spcAft>
                <a:spcPts val="0"/>
              </a:spcAft>
              <a:buClr>
                <a:schemeClr val="dk1"/>
              </a:buClr>
              <a:buSzPts val="5670"/>
              <a:buNone/>
              <a:defRPr sz="5670" b="1"/>
            </a:lvl3pPr>
            <a:lvl4pPr marL="1828800" lvl="3" indent="-228600" algn="l">
              <a:lnSpc>
                <a:spcPct val="90000"/>
              </a:lnSpc>
              <a:spcBef>
                <a:spcPts val="1575"/>
              </a:spcBef>
              <a:spcAft>
                <a:spcPts val="0"/>
              </a:spcAft>
              <a:buClr>
                <a:schemeClr val="dk1"/>
              </a:buClr>
              <a:buSzPts val="5040"/>
              <a:buNone/>
              <a:defRPr sz="5040" b="1"/>
            </a:lvl4pPr>
            <a:lvl5pPr marL="2286000" lvl="4" indent="-228600" algn="l">
              <a:lnSpc>
                <a:spcPct val="90000"/>
              </a:lnSpc>
              <a:spcBef>
                <a:spcPts val="1575"/>
              </a:spcBef>
              <a:spcAft>
                <a:spcPts val="0"/>
              </a:spcAft>
              <a:buClr>
                <a:schemeClr val="dk1"/>
              </a:buClr>
              <a:buSzPts val="5040"/>
              <a:buNone/>
              <a:defRPr sz="5040" b="1"/>
            </a:lvl5pPr>
            <a:lvl6pPr marL="2743200" lvl="5" indent="-228600" algn="l">
              <a:lnSpc>
                <a:spcPct val="90000"/>
              </a:lnSpc>
              <a:spcBef>
                <a:spcPts val="1575"/>
              </a:spcBef>
              <a:spcAft>
                <a:spcPts val="0"/>
              </a:spcAft>
              <a:buClr>
                <a:schemeClr val="dk1"/>
              </a:buClr>
              <a:buSzPts val="5040"/>
              <a:buNone/>
              <a:defRPr sz="5040" b="1"/>
            </a:lvl6pPr>
            <a:lvl7pPr marL="3200400" lvl="6" indent="-228600" algn="l">
              <a:lnSpc>
                <a:spcPct val="90000"/>
              </a:lnSpc>
              <a:spcBef>
                <a:spcPts val="1575"/>
              </a:spcBef>
              <a:spcAft>
                <a:spcPts val="0"/>
              </a:spcAft>
              <a:buClr>
                <a:schemeClr val="dk1"/>
              </a:buClr>
              <a:buSzPts val="5040"/>
              <a:buNone/>
              <a:defRPr sz="5040" b="1"/>
            </a:lvl7pPr>
            <a:lvl8pPr marL="3657600" lvl="7" indent="-228600" algn="l">
              <a:lnSpc>
                <a:spcPct val="90000"/>
              </a:lnSpc>
              <a:spcBef>
                <a:spcPts val="1575"/>
              </a:spcBef>
              <a:spcAft>
                <a:spcPts val="0"/>
              </a:spcAft>
              <a:buClr>
                <a:schemeClr val="dk1"/>
              </a:buClr>
              <a:buSzPts val="5040"/>
              <a:buNone/>
              <a:defRPr sz="5040" b="1"/>
            </a:lvl8pPr>
            <a:lvl9pPr marL="4114800" lvl="8" indent="-228600" algn="l">
              <a:lnSpc>
                <a:spcPct val="90000"/>
              </a:lnSpc>
              <a:spcBef>
                <a:spcPts val="1575"/>
              </a:spcBef>
              <a:spcAft>
                <a:spcPts val="0"/>
              </a:spcAft>
              <a:buClr>
                <a:schemeClr val="dk1"/>
              </a:buClr>
              <a:buSzPts val="5040"/>
              <a:buNone/>
              <a:defRPr sz="5040" b="1"/>
            </a:lvl9pPr>
          </a:lstStyle>
          <a:p>
            <a:endParaRPr/>
          </a:p>
        </p:txBody>
      </p:sp>
      <p:sp>
        <p:nvSpPr>
          <p:cNvPr id="39" name="Google Shape;39;p6"/>
          <p:cNvSpPr txBox="1">
            <a:spLocks noGrp="1"/>
          </p:cNvSpPr>
          <p:nvPr>
            <p:ph type="body" idx="2"/>
          </p:nvPr>
        </p:nvSpPr>
        <p:spPr>
          <a:xfrm>
            <a:off x="1984002" y="13153384"/>
            <a:ext cx="12185271" cy="193466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4581824" y="8827273"/>
            <a:ext cx="12245282" cy="43261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150"/>
              </a:spcBef>
              <a:spcAft>
                <a:spcPts val="0"/>
              </a:spcAft>
              <a:buClr>
                <a:schemeClr val="dk1"/>
              </a:buClr>
              <a:buSzPts val="7560"/>
              <a:buNone/>
              <a:defRPr sz="7560" b="1"/>
            </a:lvl1pPr>
            <a:lvl2pPr marL="914400" lvl="1" indent="-228600" algn="l">
              <a:lnSpc>
                <a:spcPct val="90000"/>
              </a:lnSpc>
              <a:spcBef>
                <a:spcPts val="1575"/>
              </a:spcBef>
              <a:spcAft>
                <a:spcPts val="0"/>
              </a:spcAft>
              <a:buClr>
                <a:schemeClr val="dk1"/>
              </a:buClr>
              <a:buSzPts val="6300"/>
              <a:buNone/>
              <a:defRPr sz="6300" b="1"/>
            </a:lvl2pPr>
            <a:lvl3pPr marL="1371600" lvl="2" indent="-228600" algn="l">
              <a:lnSpc>
                <a:spcPct val="90000"/>
              </a:lnSpc>
              <a:spcBef>
                <a:spcPts val="1575"/>
              </a:spcBef>
              <a:spcAft>
                <a:spcPts val="0"/>
              </a:spcAft>
              <a:buClr>
                <a:schemeClr val="dk1"/>
              </a:buClr>
              <a:buSzPts val="5670"/>
              <a:buNone/>
              <a:defRPr sz="5670" b="1"/>
            </a:lvl3pPr>
            <a:lvl4pPr marL="1828800" lvl="3" indent="-228600" algn="l">
              <a:lnSpc>
                <a:spcPct val="90000"/>
              </a:lnSpc>
              <a:spcBef>
                <a:spcPts val="1575"/>
              </a:spcBef>
              <a:spcAft>
                <a:spcPts val="0"/>
              </a:spcAft>
              <a:buClr>
                <a:schemeClr val="dk1"/>
              </a:buClr>
              <a:buSzPts val="5040"/>
              <a:buNone/>
              <a:defRPr sz="5040" b="1"/>
            </a:lvl4pPr>
            <a:lvl5pPr marL="2286000" lvl="4" indent="-228600" algn="l">
              <a:lnSpc>
                <a:spcPct val="90000"/>
              </a:lnSpc>
              <a:spcBef>
                <a:spcPts val="1575"/>
              </a:spcBef>
              <a:spcAft>
                <a:spcPts val="0"/>
              </a:spcAft>
              <a:buClr>
                <a:schemeClr val="dk1"/>
              </a:buClr>
              <a:buSzPts val="5040"/>
              <a:buNone/>
              <a:defRPr sz="5040" b="1"/>
            </a:lvl5pPr>
            <a:lvl6pPr marL="2743200" lvl="5" indent="-228600" algn="l">
              <a:lnSpc>
                <a:spcPct val="90000"/>
              </a:lnSpc>
              <a:spcBef>
                <a:spcPts val="1575"/>
              </a:spcBef>
              <a:spcAft>
                <a:spcPts val="0"/>
              </a:spcAft>
              <a:buClr>
                <a:schemeClr val="dk1"/>
              </a:buClr>
              <a:buSzPts val="5040"/>
              <a:buNone/>
              <a:defRPr sz="5040" b="1"/>
            </a:lvl6pPr>
            <a:lvl7pPr marL="3200400" lvl="6" indent="-228600" algn="l">
              <a:lnSpc>
                <a:spcPct val="90000"/>
              </a:lnSpc>
              <a:spcBef>
                <a:spcPts val="1575"/>
              </a:spcBef>
              <a:spcAft>
                <a:spcPts val="0"/>
              </a:spcAft>
              <a:buClr>
                <a:schemeClr val="dk1"/>
              </a:buClr>
              <a:buSzPts val="5040"/>
              <a:buNone/>
              <a:defRPr sz="5040" b="1"/>
            </a:lvl7pPr>
            <a:lvl8pPr marL="3657600" lvl="7" indent="-228600" algn="l">
              <a:lnSpc>
                <a:spcPct val="90000"/>
              </a:lnSpc>
              <a:spcBef>
                <a:spcPts val="1575"/>
              </a:spcBef>
              <a:spcAft>
                <a:spcPts val="0"/>
              </a:spcAft>
              <a:buClr>
                <a:schemeClr val="dk1"/>
              </a:buClr>
              <a:buSzPts val="5040"/>
              <a:buNone/>
              <a:defRPr sz="5040" b="1"/>
            </a:lvl8pPr>
            <a:lvl9pPr marL="4114800" lvl="8" indent="-228600" algn="l">
              <a:lnSpc>
                <a:spcPct val="90000"/>
              </a:lnSpc>
              <a:spcBef>
                <a:spcPts val="1575"/>
              </a:spcBef>
              <a:spcAft>
                <a:spcPts val="0"/>
              </a:spcAft>
              <a:buClr>
                <a:schemeClr val="dk1"/>
              </a:buClr>
              <a:buSzPts val="5040"/>
              <a:buNone/>
              <a:defRPr sz="5040" b="1"/>
            </a:lvl9pPr>
          </a:lstStyle>
          <a:p>
            <a:endParaRPr/>
          </a:p>
        </p:txBody>
      </p:sp>
      <p:sp>
        <p:nvSpPr>
          <p:cNvPr id="41" name="Google Shape;41;p6"/>
          <p:cNvSpPr txBox="1">
            <a:spLocks noGrp="1"/>
          </p:cNvSpPr>
          <p:nvPr>
            <p:ph type="body" idx="4"/>
          </p:nvPr>
        </p:nvSpPr>
        <p:spPr>
          <a:xfrm>
            <a:off x="14581824" y="13153384"/>
            <a:ext cx="12245282" cy="193466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150"/>
              </a:spcBef>
              <a:spcAft>
                <a:spcPts val="0"/>
              </a:spcAft>
              <a:buClr>
                <a:schemeClr val="dk1"/>
              </a:buClr>
              <a:buSzPts val="1800"/>
              <a:buChar char="•"/>
              <a:defRPr/>
            </a:lvl1pPr>
            <a:lvl2pPr marL="914400" lvl="1" indent="-342900" algn="l">
              <a:lnSpc>
                <a:spcPct val="90000"/>
              </a:lnSpc>
              <a:spcBef>
                <a:spcPts val="1575"/>
              </a:spcBef>
              <a:spcAft>
                <a:spcPts val="0"/>
              </a:spcAft>
              <a:buClr>
                <a:schemeClr val="dk1"/>
              </a:buClr>
              <a:buSzPts val="1800"/>
              <a:buChar char="•"/>
              <a:defRPr/>
            </a:lvl2pPr>
            <a:lvl3pPr marL="1371600" lvl="2" indent="-342900" algn="l">
              <a:lnSpc>
                <a:spcPct val="90000"/>
              </a:lnSpc>
              <a:spcBef>
                <a:spcPts val="1575"/>
              </a:spcBef>
              <a:spcAft>
                <a:spcPts val="0"/>
              </a:spcAft>
              <a:buClr>
                <a:schemeClr val="dk1"/>
              </a:buClr>
              <a:buSzPts val="1800"/>
              <a:buChar char="•"/>
              <a:defRPr/>
            </a:lvl3pPr>
            <a:lvl4pPr marL="1828800" lvl="3" indent="-342900" algn="l">
              <a:lnSpc>
                <a:spcPct val="90000"/>
              </a:lnSpc>
              <a:spcBef>
                <a:spcPts val="1575"/>
              </a:spcBef>
              <a:spcAft>
                <a:spcPts val="0"/>
              </a:spcAft>
              <a:buClr>
                <a:schemeClr val="dk1"/>
              </a:buClr>
              <a:buSzPts val="1800"/>
              <a:buChar char="•"/>
              <a:defRPr/>
            </a:lvl4pPr>
            <a:lvl5pPr marL="2286000" lvl="4" indent="-342900" algn="l">
              <a:lnSpc>
                <a:spcPct val="90000"/>
              </a:lnSpc>
              <a:spcBef>
                <a:spcPts val="1575"/>
              </a:spcBef>
              <a:spcAft>
                <a:spcPts val="0"/>
              </a:spcAft>
              <a:buClr>
                <a:schemeClr val="dk1"/>
              </a:buClr>
              <a:buSzPts val="1800"/>
              <a:buChar char="•"/>
              <a:defRPr/>
            </a:lvl5pPr>
            <a:lvl6pPr marL="2743200" lvl="5" indent="-342900" algn="l">
              <a:lnSpc>
                <a:spcPct val="90000"/>
              </a:lnSpc>
              <a:spcBef>
                <a:spcPts val="1575"/>
              </a:spcBef>
              <a:spcAft>
                <a:spcPts val="0"/>
              </a:spcAft>
              <a:buClr>
                <a:schemeClr val="dk1"/>
              </a:buClr>
              <a:buSzPts val="1800"/>
              <a:buChar char="•"/>
              <a:defRPr/>
            </a:lvl6pPr>
            <a:lvl7pPr marL="3200400" lvl="6" indent="-342900" algn="l">
              <a:lnSpc>
                <a:spcPct val="90000"/>
              </a:lnSpc>
              <a:spcBef>
                <a:spcPts val="1575"/>
              </a:spcBef>
              <a:spcAft>
                <a:spcPts val="0"/>
              </a:spcAft>
              <a:buClr>
                <a:schemeClr val="dk1"/>
              </a:buClr>
              <a:buSzPts val="1800"/>
              <a:buChar char="•"/>
              <a:defRPr/>
            </a:lvl7pPr>
            <a:lvl8pPr marL="3657600" lvl="7" indent="-342900" algn="l">
              <a:lnSpc>
                <a:spcPct val="90000"/>
              </a:lnSpc>
              <a:spcBef>
                <a:spcPts val="1575"/>
              </a:spcBef>
              <a:spcAft>
                <a:spcPts val="0"/>
              </a:spcAft>
              <a:buClr>
                <a:schemeClr val="dk1"/>
              </a:buClr>
              <a:buSzPts val="1800"/>
              <a:buChar char="•"/>
              <a:defRPr/>
            </a:lvl8pPr>
            <a:lvl9pPr marL="4114800" lvl="8" indent="-342900" algn="l">
              <a:lnSpc>
                <a:spcPct val="90000"/>
              </a:lnSpc>
              <a:spcBef>
                <a:spcPts val="15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980248" y="1917168"/>
            <a:ext cx="24843105" cy="696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983999" y="2400618"/>
            <a:ext cx="9289911" cy="84021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080"/>
              <a:buFont typeface="Calibri" panose="020F0502020204030204"/>
              <a:buNone/>
              <a:defRPr sz="10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245281" y="5184675"/>
            <a:ext cx="14581823" cy="25589916"/>
          </a:xfrm>
          <a:prstGeom prst="rect">
            <a:avLst/>
          </a:prstGeom>
          <a:noFill/>
          <a:ln>
            <a:noFill/>
          </a:ln>
        </p:spPr>
        <p:txBody>
          <a:bodyPr spcFirstLastPara="1" wrap="square" lIns="91425" tIns="45700" rIns="91425" bIns="45700" anchor="t" anchorCtr="0">
            <a:normAutofit/>
          </a:bodyPr>
          <a:lstStyle>
            <a:lvl1pPr marL="457200" lvl="0" indent="-868680" algn="l">
              <a:lnSpc>
                <a:spcPct val="90000"/>
              </a:lnSpc>
              <a:spcBef>
                <a:spcPts val="3150"/>
              </a:spcBef>
              <a:spcAft>
                <a:spcPts val="0"/>
              </a:spcAft>
              <a:buClr>
                <a:schemeClr val="dk1"/>
              </a:buClr>
              <a:buSzPts val="10080"/>
              <a:buChar char="•"/>
              <a:defRPr sz="10080"/>
            </a:lvl1pPr>
            <a:lvl2pPr marL="914400" lvl="1" indent="-788670" algn="l">
              <a:lnSpc>
                <a:spcPct val="90000"/>
              </a:lnSpc>
              <a:spcBef>
                <a:spcPts val="1575"/>
              </a:spcBef>
              <a:spcAft>
                <a:spcPts val="0"/>
              </a:spcAft>
              <a:buClr>
                <a:schemeClr val="dk1"/>
              </a:buClr>
              <a:buSzPts val="8820"/>
              <a:buChar char="•"/>
              <a:defRPr sz="8820"/>
            </a:lvl2pPr>
            <a:lvl3pPr marL="1371600" lvl="2" indent="-708660" algn="l">
              <a:lnSpc>
                <a:spcPct val="90000"/>
              </a:lnSpc>
              <a:spcBef>
                <a:spcPts val="1575"/>
              </a:spcBef>
              <a:spcAft>
                <a:spcPts val="0"/>
              </a:spcAft>
              <a:buClr>
                <a:schemeClr val="dk1"/>
              </a:buClr>
              <a:buSzPts val="7560"/>
              <a:buChar char="•"/>
              <a:defRPr sz="7560"/>
            </a:lvl3pPr>
            <a:lvl4pPr marL="1828800" lvl="3" indent="-628650" algn="l">
              <a:lnSpc>
                <a:spcPct val="90000"/>
              </a:lnSpc>
              <a:spcBef>
                <a:spcPts val="1575"/>
              </a:spcBef>
              <a:spcAft>
                <a:spcPts val="0"/>
              </a:spcAft>
              <a:buClr>
                <a:schemeClr val="dk1"/>
              </a:buClr>
              <a:buSzPts val="6300"/>
              <a:buChar char="•"/>
              <a:defRPr sz="6300"/>
            </a:lvl4pPr>
            <a:lvl5pPr marL="2286000" lvl="4" indent="-628650" algn="l">
              <a:lnSpc>
                <a:spcPct val="90000"/>
              </a:lnSpc>
              <a:spcBef>
                <a:spcPts val="1575"/>
              </a:spcBef>
              <a:spcAft>
                <a:spcPts val="0"/>
              </a:spcAft>
              <a:buClr>
                <a:schemeClr val="dk1"/>
              </a:buClr>
              <a:buSzPts val="6300"/>
              <a:buChar char="•"/>
              <a:defRPr sz="6300"/>
            </a:lvl5pPr>
            <a:lvl6pPr marL="2743200" lvl="5" indent="-628650" algn="l">
              <a:lnSpc>
                <a:spcPct val="90000"/>
              </a:lnSpc>
              <a:spcBef>
                <a:spcPts val="1575"/>
              </a:spcBef>
              <a:spcAft>
                <a:spcPts val="0"/>
              </a:spcAft>
              <a:buClr>
                <a:schemeClr val="dk1"/>
              </a:buClr>
              <a:buSzPts val="6300"/>
              <a:buChar char="•"/>
              <a:defRPr sz="6300"/>
            </a:lvl6pPr>
            <a:lvl7pPr marL="3200400" lvl="6" indent="-628650" algn="l">
              <a:lnSpc>
                <a:spcPct val="90000"/>
              </a:lnSpc>
              <a:spcBef>
                <a:spcPts val="1575"/>
              </a:spcBef>
              <a:spcAft>
                <a:spcPts val="0"/>
              </a:spcAft>
              <a:buClr>
                <a:schemeClr val="dk1"/>
              </a:buClr>
              <a:buSzPts val="6300"/>
              <a:buChar char="•"/>
              <a:defRPr sz="6300"/>
            </a:lvl7pPr>
            <a:lvl8pPr marL="3657600" lvl="7" indent="-628650" algn="l">
              <a:lnSpc>
                <a:spcPct val="90000"/>
              </a:lnSpc>
              <a:spcBef>
                <a:spcPts val="1575"/>
              </a:spcBef>
              <a:spcAft>
                <a:spcPts val="0"/>
              </a:spcAft>
              <a:buClr>
                <a:schemeClr val="dk1"/>
              </a:buClr>
              <a:buSzPts val="6300"/>
              <a:buChar char="•"/>
              <a:defRPr sz="6300"/>
            </a:lvl8pPr>
            <a:lvl9pPr marL="4114800" lvl="8" indent="-628650" algn="l">
              <a:lnSpc>
                <a:spcPct val="90000"/>
              </a:lnSpc>
              <a:spcBef>
                <a:spcPts val="1575"/>
              </a:spcBef>
              <a:spcAft>
                <a:spcPts val="0"/>
              </a:spcAft>
              <a:buClr>
                <a:schemeClr val="dk1"/>
              </a:buClr>
              <a:buSzPts val="6300"/>
              <a:buChar char="•"/>
              <a:defRPr sz="6300"/>
            </a:lvl9pPr>
          </a:lstStyle>
          <a:p>
            <a:endParaRPr/>
          </a:p>
        </p:txBody>
      </p:sp>
      <p:sp>
        <p:nvSpPr>
          <p:cNvPr id="57" name="Google Shape;57;p9"/>
          <p:cNvSpPr txBox="1">
            <a:spLocks noGrp="1"/>
          </p:cNvSpPr>
          <p:nvPr>
            <p:ph type="body" idx="2"/>
          </p:nvPr>
        </p:nvSpPr>
        <p:spPr>
          <a:xfrm>
            <a:off x="1983999" y="10802779"/>
            <a:ext cx="9289911" cy="200134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5040"/>
              <a:buNone/>
              <a:defRPr sz="5040"/>
            </a:lvl1pPr>
            <a:lvl2pPr marL="914400" lvl="1" indent="-228600" algn="l">
              <a:lnSpc>
                <a:spcPct val="90000"/>
              </a:lnSpc>
              <a:spcBef>
                <a:spcPts val="1575"/>
              </a:spcBef>
              <a:spcAft>
                <a:spcPts val="0"/>
              </a:spcAft>
              <a:buClr>
                <a:schemeClr val="dk1"/>
              </a:buClr>
              <a:buSzPts val="4410"/>
              <a:buNone/>
              <a:defRPr sz="4410"/>
            </a:lvl2pPr>
            <a:lvl3pPr marL="1371600" lvl="2" indent="-228600" algn="l">
              <a:lnSpc>
                <a:spcPct val="90000"/>
              </a:lnSpc>
              <a:spcBef>
                <a:spcPts val="1575"/>
              </a:spcBef>
              <a:spcAft>
                <a:spcPts val="0"/>
              </a:spcAft>
              <a:buClr>
                <a:schemeClr val="dk1"/>
              </a:buClr>
              <a:buSzPts val="3780"/>
              <a:buNone/>
              <a:defRPr sz="3780"/>
            </a:lvl3pPr>
            <a:lvl4pPr marL="1828800" lvl="3" indent="-228600" algn="l">
              <a:lnSpc>
                <a:spcPct val="90000"/>
              </a:lnSpc>
              <a:spcBef>
                <a:spcPts val="1575"/>
              </a:spcBef>
              <a:spcAft>
                <a:spcPts val="0"/>
              </a:spcAft>
              <a:buClr>
                <a:schemeClr val="dk1"/>
              </a:buClr>
              <a:buSzPts val="3150"/>
              <a:buNone/>
              <a:defRPr sz="3150"/>
            </a:lvl4pPr>
            <a:lvl5pPr marL="2286000" lvl="4" indent="-228600" algn="l">
              <a:lnSpc>
                <a:spcPct val="90000"/>
              </a:lnSpc>
              <a:spcBef>
                <a:spcPts val="1575"/>
              </a:spcBef>
              <a:spcAft>
                <a:spcPts val="0"/>
              </a:spcAft>
              <a:buClr>
                <a:schemeClr val="dk1"/>
              </a:buClr>
              <a:buSzPts val="3150"/>
              <a:buNone/>
              <a:defRPr sz="3150"/>
            </a:lvl5pPr>
            <a:lvl6pPr marL="2743200" lvl="5" indent="-228600" algn="l">
              <a:lnSpc>
                <a:spcPct val="90000"/>
              </a:lnSpc>
              <a:spcBef>
                <a:spcPts val="1575"/>
              </a:spcBef>
              <a:spcAft>
                <a:spcPts val="0"/>
              </a:spcAft>
              <a:buClr>
                <a:schemeClr val="dk1"/>
              </a:buClr>
              <a:buSzPts val="3150"/>
              <a:buNone/>
              <a:defRPr sz="3150"/>
            </a:lvl6pPr>
            <a:lvl7pPr marL="3200400" lvl="6" indent="-228600" algn="l">
              <a:lnSpc>
                <a:spcPct val="90000"/>
              </a:lnSpc>
              <a:spcBef>
                <a:spcPts val="1575"/>
              </a:spcBef>
              <a:spcAft>
                <a:spcPts val="0"/>
              </a:spcAft>
              <a:buClr>
                <a:schemeClr val="dk1"/>
              </a:buClr>
              <a:buSzPts val="3150"/>
              <a:buNone/>
              <a:defRPr sz="3150"/>
            </a:lvl7pPr>
            <a:lvl8pPr marL="3657600" lvl="7" indent="-228600" algn="l">
              <a:lnSpc>
                <a:spcPct val="90000"/>
              </a:lnSpc>
              <a:spcBef>
                <a:spcPts val="1575"/>
              </a:spcBef>
              <a:spcAft>
                <a:spcPts val="0"/>
              </a:spcAft>
              <a:buClr>
                <a:schemeClr val="dk1"/>
              </a:buClr>
              <a:buSzPts val="3150"/>
              <a:buNone/>
              <a:defRPr sz="3150"/>
            </a:lvl8pPr>
            <a:lvl9pPr marL="4114800" lvl="8" indent="-228600" algn="l">
              <a:lnSpc>
                <a:spcPct val="90000"/>
              </a:lnSpc>
              <a:spcBef>
                <a:spcPts val="1575"/>
              </a:spcBef>
              <a:spcAft>
                <a:spcPts val="0"/>
              </a:spcAft>
              <a:buClr>
                <a:schemeClr val="dk1"/>
              </a:buClr>
              <a:buSzPts val="3150"/>
              <a:buNone/>
              <a:defRPr sz="3150"/>
            </a:lvl9pPr>
          </a:lstStyle>
          <a:p>
            <a:endParaRPr/>
          </a:p>
        </p:txBody>
      </p:sp>
      <p:sp>
        <p:nvSpPr>
          <p:cNvPr id="58" name="Google Shape;58;p9"/>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983999" y="2400618"/>
            <a:ext cx="9289911" cy="84021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080"/>
              <a:buFont typeface="Calibri" panose="020F0502020204030204"/>
              <a:buNone/>
              <a:defRPr sz="10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2245281" y="5184675"/>
            <a:ext cx="14581823" cy="25589916"/>
          </a:xfrm>
          <a:prstGeom prst="rect">
            <a:avLst/>
          </a:prstGeom>
          <a:noFill/>
          <a:ln>
            <a:noFill/>
          </a:ln>
        </p:spPr>
      </p:sp>
      <p:sp>
        <p:nvSpPr>
          <p:cNvPr id="64" name="Google Shape;64;p10"/>
          <p:cNvSpPr txBox="1">
            <a:spLocks noGrp="1"/>
          </p:cNvSpPr>
          <p:nvPr>
            <p:ph type="body" idx="1"/>
          </p:nvPr>
        </p:nvSpPr>
        <p:spPr>
          <a:xfrm>
            <a:off x="1983999" y="10802779"/>
            <a:ext cx="9289911" cy="200134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150"/>
              </a:spcBef>
              <a:spcAft>
                <a:spcPts val="0"/>
              </a:spcAft>
              <a:buClr>
                <a:schemeClr val="dk1"/>
              </a:buClr>
              <a:buSzPts val="5040"/>
              <a:buNone/>
              <a:defRPr sz="5040"/>
            </a:lvl1pPr>
            <a:lvl2pPr marL="914400" lvl="1" indent="-228600" algn="l">
              <a:lnSpc>
                <a:spcPct val="90000"/>
              </a:lnSpc>
              <a:spcBef>
                <a:spcPts val="1575"/>
              </a:spcBef>
              <a:spcAft>
                <a:spcPts val="0"/>
              </a:spcAft>
              <a:buClr>
                <a:schemeClr val="dk1"/>
              </a:buClr>
              <a:buSzPts val="4410"/>
              <a:buNone/>
              <a:defRPr sz="4410"/>
            </a:lvl2pPr>
            <a:lvl3pPr marL="1371600" lvl="2" indent="-228600" algn="l">
              <a:lnSpc>
                <a:spcPct val="90000"/>
              </a:lnSpc>
              <a:spcBef>
                <a:spcPts val="1575"/>
              </a:spcBef>
              <a:spcAft>
                <a:spcPts val="0"/>
              </a:spcAft>
              <a:buClr>
                <a:schemeClr val="dk1"/>
              </a:buClr>
              <a:buSzPts val="3780"/>
              <a:buNone/>
              <a:defRPr sz="3780"/>
            </a:lvl3pPr>
            <a:lvl4pPr marL="1828800" lvl="3" indent="-228600" algn="l">
              <a:lnSpc>
                <a:spcPct val="90000"/>
              </a:lnSpc>
              <a:spcBef>
                <a:spcPts val="1575"/>
              </a:spcBef>
              <a:spcAft>
                <a:spcPts val="0"/>
              </a:spcAft>
              <a:buClr>
                <a:schemeClr val="dk1"/>
              </a:buClr>
              <a:buSzPts val="3150"/>
              <a:buNone/>
              <a:defRPr sz="3150"/>
            </a:lvl4pPr>
            <a:lvl5pPr marL="2286000" lvl="4" indent="-228600" algn="l">
              <a:lnSpc>
                <a:spcPct val="90000"/>
              </a:lnSpc>
              <a:spcBef>
                <a:spcPts val="1575"/>
              </a:spcBef>
              <a:spcAft>
                <a:spcPts val="0"/>
              </a:spcAft>
              <a:buClr>
                <a:schemeClr val="dk1"/>
              </a:buClr>
              <a:buSzPts val="3150"/>
              <a:buNone/>
              <a:defRPr sz="3150"/>
            </a:lvl5pPr>
            <a:lvl6pPr marL="2743200" lvl="5" indent="-228600" algn="l">
              <a:lnSpc>
                <a:spcPct val="90000"/>
              </a:lnSpc>
              <a:spcBef>
                <a:spcPts val="1575"/>
              </a:spcBef>
              <a:spcAft>
                <a:spcPts val="0"/>
              </a:spcAft>
              <a:buClr>
                <a:schemeClr val="dk1"/>
              </a:buClr>
              <a:buSzPts val="3150"/>
              <a:buNone/>
              <a:defRPr sz="3150"/>
            </a:lvl6pPr>
            <a:lvl7pPr marL="3200400" lvl="6" indent="-228600" algn="l">
              <a:lnSpc>
                <a:spcPct val="90000"/>
              </a:lnSpc>
              <a:spcBef>
                <a:spcPts val="1575"/>
              </a:spcBef>
              <a:spcAft>
                <a:spcPts val="0"/>
              </a:spcAft>
              <a:buClr>
                <a:schemeClr val="dk1"/>
              </a:buClr>
              <a:buSzPts val="3150"/>
              <a:buNone/>
              <a:defRPr sz="3150"/>
            </a:lvl7pPr>
            <a:lvl8pPr marL="3657600" lvl="7" indent="-228600" algn="l">
              <a:lnSpc>
                <a:spcPct val="90000"/>
              </a:lnSpc>
              <a:spcBef>
                <a:spcPts val="1575"/>
              </a:spcBef>
              <a:spcAft>
                <a:spcPts val="0"/>
              </a:spcAft>
              <a:buClr>
                <a:schemeClr val="dk1"/>
              </a:buClr>
              <a:buSzPts val="3150"/>
              <a:buNone/>
              <a:defRPr sz="3150"/>
            </a:lvl8pPr>
            <a:lvl9pPr marL="4114800" lvl="8" indent="-228600" algn="l">
              <a:lnSpc>
                <a:spcPct val="90000"/>
              </a:lnSpc>
              <a:spcBef>
                <a:spcPts val="1575"/>
              </a:spcBef>
              <a:spcAft>
                <a:spcPts val="0"/>
              </a:spcAft>
              <a:buClr>
                <a:schemeClr val="dk1"/>
              </a:buClr>
              <a:buSzPts val="3150"/>
              <a:buNone/>
              <a:defRPr sz="3150"/>
            </a:lvl9pPr>
          </a:lstStyle>
          <a:p>
            <a:endParaRPr/>
          </a:p>
        </p:txBody>
      </p:sp>
      <p:sp>
        <p:nvSpPr>
          <p:cNvPr id="65" name="Google Shape;65;p10"/>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80248" y="1917168"/>
            <a:ext cx="24843105" cy="696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3860"/>
              <a:buFont typeface="Calibri" panose="020F0502020204030204"/>
              <a:buNone/>
              <a:defRPr sz="1386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980248" y="9585799"/>
            <a:ext cx="24843105" cy="22847547"/>
          </a:xfrm>
          <a:prstGeom prst="rect">
            <a:avLst/>
          </a:prstGeom>
          <a:noFill/>
          <a:ln>
            <a:noFill/>
          </a:ln>
        </p:spPr>
        <p:txBody>
          <a:bodyPr spcFirstLastPara="1" wrap="square" lIns="91425" tIns="45700" rIns="91425" bIns="45700" anchor="t" anchorCtr="0">
            <a:normAutofit/>
          </a:bodyPr>
          <a:lstStyle>
            <a:lvl1pPr marL="457200" marR="0" lvl="0" indent="-788670" algn="l" rtl="0">
              <a:lnSpc>
                <a:spcPct val="90000"/>
              </a:lnSpc>
              <a:spcBef>
                <a:spcPts val="3150"/>
              </a:spcBef>
              <a:spcAft>
                <a:spcPts val="0"/>
              </a:spcAft>
              <a:buClr>
                <a:schemeClr val="dk1"/>
              </a:buClr>
              <a:buSzPts val="8820"/>
              <a:buFont typeface="Arial" panose="020B0604020202020204"/>
              <a:buChar char="•"/>
              <a:defRPr sz="882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708660" algn="l" rtl="0">
              <a:lnSpc>
                <a:spcPct val="90000"/>
              </a:lnSpc>
              <a:spcBef>
                <a:spcPts val="1575"/>
              </a:spcBef>
              <a:spcAft>
                <a:spcPts val="0"/>
              </a:spcAft>
              <a:buClr>
                <a:schemeClr val="dk1"/>
              </a:buClr>
              <a:buSzPts val="7560"/>
              <a:buFont typeface="Arial" panose="020B0604020202020204"/>
              <a:buChar char="•"/>
              <a:defRPr sz="756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628650" algn="l" rtl="0">
              <a:lnSpc>
                <a:spcPct val="90000"/>
              </a:lnSpc>
              <a:spcBef>
                <a:spcPts val="1575"/>
              </a:spcBef>
              <a:spcAft>
                <a:spcPts val="0"/>
              </a:spcAft>
              <a:buClr>
                <a:schemeClr val="dk1"/>
              </a:buClr>
              <a:buSzPts val="6300"/>
              <a:buFont typeface="Arial" panose="020B0604020202020204"/>
              <a:buChar char="•"/>
              <a:defRPr sz="6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588645" algn="l" rtl="0">
              <a:lnSpc>
                <a:spcPct val="90000"/>
              </a:lnSpc>
              <a:spcBef>
                <a:spcPts val="1575"/>
              </a:spcBef>
              <a:spcAft>
                <a:spcPts val="0"/>
              </a:spcAft>
              <a:buClr>
                <a:schemeClr val="dk1"/>
              </a:buClr>
              <a:buSzPts val="5670"/>
              <a:buFont typeface="Arial" panose="020B0604020202020204"/>
              <a:buChar char="•"/>
              <a:defRPr sz="567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
          <p:cNvSpPr txBox="1">
            <a:spLocks noGrp="1"/>
          </p:cNvSpPr>
          <p:nvPr>
            <p:ph type="dt" idx="10"/>
          </p:nvPr>
        </p:nvSpPr>
        <p:spPr>
          <a:xfrm>
            <a:off x="1980248" y="33375260"/>
            <a:ext cx="6480810" cy="19171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9" name="Google Shape;9;p1"/>
          <p:cNvSpPr txBox="1">
            <a:spLocks noGrp="1"/>
          </p:cNvSpPr>
          <p:nvPr>
            <p:ph type="ftr" idx="11"/>
          </p:nvPr>
        </p:nvSpPr>
        <p:spPr>
          <a:xfrm>
            <a:off x="9541193" y="33375260"/>
            <a:ext cx="9721215" cy="19171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0" name="Google Shape;10;p1"/>
          <p:cNvSpPr txBox="1">
            <a:spLocks noGrp="1"/>
          </p:cNvSpPr>
          <p:nvPr>
            <p:ph type="sldNum" idx="12"/>
          </p:nvPr>
        </p:nvSpPr>
        <p:spPr>
          <a:xfrm>
            <a:off x="20342543" y="33375260"/>
            <a:ext cx="6480810" cy="191716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378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diagramColors" Target="../diagrams/colors1.xm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diagramQuickStyle" Target="../diagrams/quickStyle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diagramLayout" Target="../diagrams/layout1.xml"/><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diagramData" Target="../diagrams/data1.xml"/><Relationship Id="rId28" Type="http://schemas.openxmlformats.org/officeDocument/2006/relationships/image" Target="../media/image21.png"/><Relationship Id="rId10" Type="http://schemas.openxmlformats.org/officeDocument/2006/relationships/image" Target="../media/image8.bin"/><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0" y="-151236"/>
            <a:ext cx="28803600" cy="2630863"/>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6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Open-Source Microscopy for Malaria Detection Using Polarised Light Imaging</a:t>
            </a:r>
          </a:p>
          <a:p>
            <a:pPr lvl="0" algn="ctr"/>
            <a:r>
              <a:rPr lang="en-US" sz="2800" b="0" i="0" u="none" strike="noStrike" cap="none"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sz="2800" u="sng"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Mutala Mohammed Illiasu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sz="28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Akyana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Britwum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Fraser Eadie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b</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M. K. E. Donkor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alt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E. K. K. Abavare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 </a:t>
            </a:r>
            <a:r>
              <a:rPr lang="en-US" sz="2800" b="0" i="0" u="none" strike="noStrike" cap="none"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altLang="en-US" sz="2800" b="0" i="0" u="none" strike="noStrike" cap="none"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Akhil Kallepalli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b </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sz="28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Bayulu</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Yakubu </a:t>
            </a:r>
            <a:r>
              <a:rPr lang="en-US" sz="28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Ephriam </a:t>
            </a:r>
            <a:r>
              <a:rPr lang="en-US" sz="28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Rogers</a:t>
            </a:r>
            <a:r>
              <a:rPr lang="en-US" sz="2800" baseline="300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sz="28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Amedzo</a:t>
            </a:r>
            <a:r>
              <a:rPr lang="en-US" sz="28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r>
              <a:rPr lang="en-US" sz="28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John</a:t>
            </a:r>
            <a:r>
              <a:rPr lang="en-US" sz="2800" baseline="30000" dirty="0" err="1">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a:t>
            </a:r>
            <a:r>
              <a:rPr lang="en-US" sz="3200"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 </a:t>
            </a:r>
            <a:endParaRPr lang="en-US" sz="3200" b="0" i="0" u="none" strike="noStrike" cap="none"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endParaRPr>
          </a:p>
          <a:p>
            <a:pPr marL="0" marR="0" lvl="0" indent="0" algn="ctr" rtl="0">
              <a:spcBef>
                <a:spcPts val="800"/>
              </a:spcBef>
              <a:spcAft>
                <a:spcPts val="0"/>
              </a:spcAft>
              <a:buNone/>
            </a:pPr>
            <a:r>
              <a:rPr lang="en-US" sz="3200" b="0" i="0" u="none" strike="noStrike" cap="none" baseline="30000"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a </a:t>
            </a:r>
            <a:r>
              <a:rPr lang="en-US" sz="3200" b="0" i="0" u="none" strike="noStrike" cap="none" dirty="0">
                <a:solidFill>
                  <a:schemeClr val="lt1"/>
                </a:solidFill>
                <a:latin typeface="Times New Roman" panose="02020603050405020304" charset="0"/>
                <a:ea typeface="Century Gothic" panose="020B0502020202020204"/>
                <a:cs typeface="Times New Roman" panose="02020603050405020304" charset="0"/>
                <a:sym typeface="Century Gothic" panose="020B0502020202020204"/>
              </a:rPr>
              <a:t>Department of Physics, COS, KNUST, Kumasi.</a:t>
            </a:r>
          </a:p>
          <a:p>
            <a:pPr marL="0" marR="0" lvl="0" indent="0" algn="ctr" rtl="0">
              <a:spcBef>
                <a:spcPts val="800"/>
              </a:spcBef>
              <a:spcAft>
                <a:spcPts val="0"/>
              </a:spcAft>
              <a:buNone/>
            </a:pPr>
            <a:r>
              <a:rPr lang="en-US" altLang="en-US" sz="2800" i="0" u="none" strike="noStrike" cap="none" baseline="30000" dirty="0">
                <a:solidFill>
                  <a:schemeClr val="bg1"/>
                </a:solidFill>
                <a:latin typeface="Times New Roman" panose="02020603050405020304" charset="0"/>
                <a:ea typeface="Century Gothic" panose="020B0502020202020204"/>
                <a:cs typeface="Times New Roman" panose="02020603050405020304" charset="0"/>
                <a:sym typeface="Century Gothic" panose="020B0502020202020204"/>
              </a:rPr>
              <a:t>b</a:t>
            </a:r>
            <a:r>
              <a:rPr lang="en-US" altLang="en-US" sz="2800" i="0" u="none" strike="noStrike" cap="none" dirty="0">
                <a:solidFill>
                  <a:schemeClr val="bg1"/>
                </a:solidFill>
                <a:latin typeface="Times New Roman" panose="02020603050405020304" charset="0"/>
                <a:ea typeface="Century Gothic" panose="020B0502020202020204"/>
                <a:cs typeface="Times New Roman" panose="02020603050405020304" charset="0"/>
                <a:sym typeface="Century Gothic" panose="020B0502020202020204"/>
              </a:rPr>
              <a:t> Department of Physics, University of Strathclyde, Glasgow</a:t>
            </a:r>
          </a:p>
          <a:p>
            <a:pPr marL="0" marR="0" lvl="0" indent="0" algn="ctr" rtl="0">
              <a:lnSpc>
                <a:spcPct val="150000"/>
              </a:lnSpc>
              <a:spcBef>
                <a:spcPts val="800"/>
              </a:spcBef>
              <a:spcAft>
                <a:spcPts val="0"/>
              </a:spcAft>
              <a:buNone/>
            </a:pPr>
            <a:endParaRPr sz="3005"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800"/>
              </a:spcBef>
              <a:spcAft>
                <a:spcPts val="0"/>
              </a:spcAft>
              <a:buNone/>
            </a:pPr>
            <a:endParaRPr sz="3005"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5" name="Google Shape;85;p13"/>
          <p:cNvSpPr txBox="1"/>
          <p:nvPr/>
        </p:nvSpPr>
        <p:spPr>
          <a:xfrm>
            <a:off x="10614761" y="2322196"/>
            <a:ext cx="6138353"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ABSTRACT</a:t>
            </a:r>
          </a:p>
        </p:txBody>
      </p:sp>
      <p:sp>
        <p:nvSpPr>
          <p:cNvPr id="86" name="Google Shape;86;p13"/>
          <p:cNvSpPr txBox="1"/>
          <p:nvPr/>
        </p:nvSpPr>
        <p:spPr>
          <a:xfrm>
            <a:off x="294005" y="5671185"/>
            <a:ext cx="9040495" cy="708025"/>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INTRODUCTION</a:t>
            </a:r>
          </a:p>
        </p:txBody>
      </p:sp>
      <p:sp>
        <p:nvSpPr>
          <p:cNvPr id="87" name="Google Shape;87;p13"/>
          <p:cNvSpPr txBox="1"/>
          <p:nvPr/>
        </p:nvSpPr>
        <p:spPr>
          <a:xfrm>
            <a:off x="261256" y="19610261"/>
            <a:ext cx="9046029"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METHODOLOGY</a:t>
            </a:r>
          </a:p>
        </p:txBody>
      </p:sp>
      <p:sp>
        <p:nvSpPr>
          <p:cNvPr id="88" name="Google Shape;88;p13"/>
          <p:cNvSpPr txBox="1"/>
          <p:nvPr/>
        </p:nvSpPr>
        <p:spPr>
          <a:xfrm>
            <a:off x="9891997" y="26491759"/>
            <a:ext cx="9372599" cy="729089"/>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RESULTS and DISCUSSION</a:t>
            </a:r>
          </a:p>
        </p:txBody>
      </p:sp>
      <p:sp>
        <p:nvSpPr>
          <p:cNvPr id="89" name="Google Shape;89;p13"/>
          <p:cNvSpPr txBox="1"/>
          <p:nvPr/>
        </p:nvSpPr>
        <p:spPr>
          <a:xfrm>
            <a:off x="19586484" y="19094015"/>
            <a:ext cx="9046029"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CONCLUSION</a:t>
            </a:r>
          </a:p>
        </p:txBody>
      </p:sp>
      <p:sp>
        <p:nvSpPr>
          <p:cNvPr id="91" name="Google Shape;91;p13"/>
          <p:cNvSpPr txBox="1"/>
          <p:nvPr/>
        </p:nvSpPr>
        <p:spPr>
          <a:xfrm>
            <a:off x="19514094" y="28804190"/>
            <a:ext cx="9046029"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REFERENCES</a:t>
            </a:r>
          </a:p>
        </p:txBody>
      </p:sp>
      <p:sp>
        <p:nvSpPr>
          <p:cNvPr id="92" name="Google Shape;92;p13"/>
          <p:cNvSpPr txBox="1"/>
          <p:nvPr/>
        </p:nvSpPr>
        <p:spPr>
          <a:xfrm flipH="1">
            <a:off x="294005" y="3057525"/>
            <a:ext cx="28467685" cy="2398395"/>
          </a:xfrm>
          <a:prstGeom prst="rect">
            <a:avLst/>
          </a:prstGeom>
          <a:solidFill>
            <a:schemeClr val="lt1"/>
          </a:solidFill>
          <a:ln w="57150" cap="flat" cmpd="sng">
            <a:solidFill>
              <a:srgbClr val="00B05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Malaria continues to be a major health challenge in sub-Saharan Africa and other parts of the world. Early detection is one of the most effective strategies for reducing its impact, yet many diagnostic tools remain costly or inaccessible in resource-limited regions. The malaria parasite, Plasmodium spp., produces a crystalline by-product called hemozoin during hemoglobin digestion. Hemozoin is birefringent and detectable with cross-polarised light microscopy, making it a promising biomarker for affordable malaria diagnostics. In this project, we modified the open-source OpenFlexure microscope to create a Polarised Light Modular Microscope using 3D-printed components and simple polarising filters, making it low-cost and locally reproducible. To validate the design, we imaged potato starch granules, which displayed Maltese cross patterns under polarised light, confirming the system’s ability to detect crystalline features comparable to hemozoin. The microscope supports computational imaging to enhance birefringence signals and can be integrated with machine learning to automate detection and reduce observer bias. Affordable, modular, and locally fabricable, the system is now being prepared for pilot testing with malaria-infected blood samples in collaboration with medical professionals, with the goal of establishing it as a reliable diagnostic tool for healthcare delivery in low-resource areas like Ghana.</a:t>
            </a:r>
            <a:endParaRPr sz="25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3" name="Google Shape;93;p13"/>
          <p:cNvSpPr txBox="1"/>
          <p:nvPr/>
        </p:nvSpPr>
        <p:spPr>
          <a:xfrm flipH="1">
            <a:off x="240665" y="6555105"/>
            <a:ext cx="9352280" cy="537086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Malaria remains one of the most serious public health problems, causing over 600,000 deaths worldwide each year (WHO, 2022). The disease is transmitted by Plasmodium parasites, which in their blood stage digest hemoglobin and produce a crystalline by-product known as hemozoin (Lawrence &amp; Olson, 1996). Hemozoin is birefringent and can be detected using cross-polarised light microscopy, making it a natural marker for malaria infection. Conventional polarised light microscopes, however, are expensive and difficult to access in low-resource settings (Maude et al., 2009). The OpenFlexure microscope offers a low-cost, 3D-printed, and open-source alternative that can be adapted for polarised light imaging. By integrating simple polarising filters and computational image processing, this platform provides an affordable way to detect birefringence in biological samples. This work focuses on adapting the OpenFlexure system into a Polarised Light Modular Microscope as a pathway toward reliable, low-cost malaria diagnostics.</a:t>
            </a:r>
            <a:endParaRPr sz="25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4" name="Google Shape;94;p13"/>
          <p:cNvSpPr txBox="1"/>
          <p:nvPr/>
        </p:nvSpPr>
        <p:spPr>
          <a:xfrm>
            <a:off x="259806" y="14526680"/>
            <a:ext cx="9013372"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OBJECTIVES</a:t>
            </a:r>
          </a:p>
        </p:txBody>
      </p:sp>
      <p:sp>
        <p:nvSpPr>
          <p:cNvPr id="95" name="Google Shape;95;p13"/>
          <p:cNvSpPr txBox="1"/>
          <p:nvPr/>
        </p:nvSpPr>
        <p:spPr>
          <a:xfrm>
            <a:off x="374125" y="15241808"/>
            <a:ext cx="8523514" cy="41318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a:solidFill>
                  <a:srgbClr val="FF0000"/>
                </a:solidFill>
                <a:latin typeface="Arial Narrow" panose="020B0606020202030204"/>
                <a:ea typeface="Arial Narrow" panose="020B0606020202030204"/>
                <a:cs typeface="Arial Narrow" panose="020B0606020202030204"/>
                <a:sym typeface="Arial Narrow" panose="020B0606020202030204"/>
              </a:rPr>
              <a:t>Main</a:t>
            </a:r>
          </a:p>
          <a:p>
            <a:pPr marL="0" marR="0" lvl="0" indent="0" algn="just" rtl="0">
              <a:spcBef>
                <a:spcPts val="0"/>
              </a:spcBef>
              <a:spcAft>
                <a:spcPts val="0"/>
              </a:spcAft>
              <a:buNone/>
            </a:pP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To design and adapt a low-cost, open-source polarised light microscope for the detection of malaria through the identification of birefringent hemozoin crystals.</a:t>
            </a:r>
          </a:p>
          <a:p>
            <a:pPr marL="0" marR="0" lvl="0" indent="0" algn="l" rtl="0">
              <a:spcBef>
                <a:spcPts val="0"/>
              </a:spcBef>
              <a:spcAft>
                <a:spcPts val="0"/>
              </a:spcAft>
              <a:buNone/>
            </a:pPr>
            <a:r>
              <a:rPr lang="en-US" sz="2500" dirty="0">
                <a:solidFill>
                  <a:srgbClr val="FF0000"/>
                </a:solidFill>
                <a:latin typeface="Arial Narrow" panose="020B0606020202030204"/>
                <a:ea typeface="Arial Narrow" panose="020B0606020202030204"/>
                <a:cs typeface="Arial Narrow" panose="020B0606020202030204"/>
                <a:sym typeface="Arial Narrow" panose="020B0606020202030204"/>
              </a:rPr>
              <a:t>Specific</a:t>
            </a:r>
          </a:p>
          <a:p>
            <a:pPr marL="285750" marR="0" lvl="0" indent="-285750" algn="l" rtl="0">
              <a:spcBef>
                <a:spcPts val="0"/>
              </a:spcBef>
              <a:spcAft>
                <a:spcPts val="0"/>
              </a:spcAft>
              <a:buClr>
                <a:schemeClr val="dk1"/>
              </a:buClr>
              <a:buSzPts val="2400"/>
              <a:buFont typeface="Noto Sans Symbols"/>
              <a:buChar char="⮚"/>
            </a:pP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To m</a:t>
            </a: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odify the OpenFlexure microscope with polarising filters.</a:t>
            </a:r>
          </a:p>
          <a:p>
            <a:pPr marL="342900" marR="0" lvl="0" indent="-342900" algn="just" rtl="0">
              <a:lnSpc>
                <a:spcPct val="150000"/>
              </a:lnSpc>
              <a:spcBef>
                <a:spcPts val="0"/>
              </a:spcBef>
              <a:spcAft>
                <a:spcPts val="0"/>
              </a:spcAft>
              <a:buClr>
                <a:schemeClr val="dk1"/>
              </a:buClr>
              <a:buSzPts val="2400"/>
              <a:buFont typeface="Noto Sans Symbols"/>
              <a:buChar char="⮚"/>
            </a:pP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To v</a:t>
            </a: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alidate performance using potato starch birefringence.</a:t>
            </a:r>
          </a:p>
          <a:p>
            <a:pPr marL="342900" marR="0" lvl="0" indent="-342900" algn="just" rtl="0">
              <a:lnSpc>
                <a:spcPct val="150000"/>
              </a:lnSpc>
              <a:spcBef>
                <a:spcPts val="0"/>
              </a:spcBef>
              <a:spcAft>
                <a:spcPts val="0"/>
              </a:spcAft>
              <a:buClr>
                <a:schemeClr val="dk1"/>
              </a:buClr>
              <a:buSzPts val="2400"/>
              <a:buFont typeface="Noto Sans Symbols"/>
              <a:buChar char="⮚"/>
            </a:pP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To p</a:t>
            </a: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repare for pilot testing with infected blood samples.</a:t>
            </a: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 </a:t>
            </a:r>
          </a:p>
          <a:p>
            <a:pPr marL="342900" marR="0" lvl="0" indent="-342900" algn="just" rtl="0">
              <a:lnSpc>
                <a:spcPct val="150000"/>
              </a:lnSpc>
              <a:spcBef>
                <a:spcPts val="0"/>
              </a:spcBef>
              <a:spcAft>
                <a:spcPts val="0"/>
              </a:spcAft>
              <a:buClr>
                <a:schemeClr val="dk1"/>
              </a:buClr>
              <a:buSzPts val="2400"/>
              <a:buFont typeface="Noto Sans Symbols"/>
              <a:buChar char="⮚"/>
            </a:pPr>
            <a:r>
              <a:rPr 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To e</a:t>
            </a:r>
            <a:r>
              <a:rPr lang="en-US" altLang="en-US" sz="2500" dirty="0">
                <a:solidFill>
                  <a:schemeClr val="dk1"/>
                </a:solidFill>
                <a:latin typeface="Arial Narrow" panose="020B0606020202030204"/>
                <a:ea typeface="Arial Narrow" panose="020B0606020202030204"/>
                <a:cs typeface="Arial Narrow" panose="020B0606020202030204"/>
                <a:sym typeface="Arial Narrow" panose="020B0606020202030204"/>
              </a:rPr>
              <a:t>xplore machine learning for automated detection.</a:t>
            </a:r>
          </a:p>
        </p:txBody>
      </p:sp>
      <p:sp>
        <p:nvSpPr>
          <p:cNvPr id="96" name="Google Shape;96;p13"/>
          <p:cNvSpPr txBox="1"/>
          <p:nvPr/>
        </p:nvSpPr>
        <p:spPr>
          <a:xfrm>
            <a:off x="326299" y="12027714"/>
            <a:ext cx="9078686" cy="70788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PROBLEM STATEMENT</a:t>
            </a:r>
          </a:p>
        </p:txBody>
      </p:sp>
      <p:sp>
        <p:nvSpPr>
          <p:cNvPr id="97" name="Google Shape;97;p13"/>
          <p:cNvSpPr txBox="1"/>
          <p:nvPr/>
        </p:nvSpPr>
        <p:spPr>
          <a:xfrm>
            <a:off x="240665" y="12743411"/>
            <a:ext cx="9335135" cy="16311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dirty="0">
                <a:solidFill>
                  <a:schemeClr val="dk1"/>
                </a:solidFill>
                <a:latin typeface="Arial Narrow" panose="020B0606020202030204" pitchFamily="34" charset="0"/>
                <a:ea typeface="Arial Narrow" panose="020B0606020202030204"/>
                <a:cs typeface="Arial Narrow" panose="020B0606020202030204"/>
                <a:sym typeface="Arial Narrow" panose="020B0606020202030204"/>
              </a:rPr>
              <a:t>Malaria  </a:t>
            </a:r>
            <a:r>
              <a:rPr lang="en-US" altLang="en-US" sz="2500" dirty="0">
                <a:solidFill>
                  <a:schemeClr val="dk1"/>
                </a:solidFill>
                <a:latin typeface="Arial Narrow" panose="020B0606020202030204" pitchFamily="34" charset="0"/>
                <a:ea typeface="Arial Narrow" panose="020B0606020202030204"/>
                <a:cs typeface="Times New Roman" panose="02020603050405020304" charset="0"/>
                <a:sym typeface="Arial Narrow" panose="020B0606020202030204"/>
              </a:rPr>
              <a:t>remains a major health burden, claiming many lives each year, especially in sub-Saharan Africa. However, reliable detection is a challenge as most diagnostic microscopes are expensive and inaccessible, leaving communities without affordable tools to identify the disease early.</a:t>
            </a:r>
          </a:p>
        </p:txBody>
      </p:sp>
      <p:sp>
        <p:nvSpPr>
          <p:cNvPr id="99" name="Google Shape;99;p13"/>
          <p:cNvSpPr txBox="1"/>
          <p:nvPr/>
        </p:nvSpPr>
        <p:spPr>
          <a:xfrm>
            <a:off x="19463385" y="29790390"/>
            <a:ext cx="8836660" cy="5321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rPr>
              <a:t>1. Eadie, F., Gibbins, M. P., Gibson, G. M., Marti, M., &amp; Kallepalli, A. (2023). Polarised light modular microscopy (Pol-ModMicro) for identifying hemozoin crystals in Plasmodium. arXiv preprint arXiv:2304.13739.</a:t>
            </a:r>
          </a:p>
          <a:p>
            <a:pPr marL="0" marR="0" lvl="0" indent="0" algn="just" rtl="0">
              <a:spcBef>
                <a:spcPts val="0"/>
              </a:spcBef>
              <a:spcAft>
                <a:spcPts val="0"/>
              </a:spcAft>
              <a:buNone/>
            </a:pPr>
            <a:endPar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endParaRPr>
          </a:p>
          <a:p>
            <a:pPr marL="0" marR="0" lvl="0" indent="0" algn="just" rtl="0">
              <a:spcBef>
                <a:spcPts val="0"/>
              </a:spcBef>
              <a:spcAft>
                <a:spcPts val="0"/>
              </a:spcAft>
              <a:buNone/>
            </a:pPr>
            <a:r>
              <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rPr>
              <a:t>2. C. Lawrence and J. A. Olson, “Birefringent hemozoin identifies malaria,” Am. J. Clin. Pathol. 86, 360–363 (1996).</a:t>
            </a:r>
          </a:p>
          <a:p>
            <a:pPr marL="0" marR="0" lvl="0" indent="0" algn="just" rtl="0">
              <a:spcBef>
                <a:spcPts val="0"/>
              </a:spcBef>
              <a:spcAft>
                <a:spcPts val="0"/>
              </a:spcAft>
              <a:buNone/>
            </a:pPr>
            <a:endPar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endParaRPr>
          </a:p>
          <a:p>
            <a:pPr marL="0" marR="0" lvl="0" indent="0" algn="just" rtl="0">
              <a:spcBef>
                <a:spcPts val="0"/>
              </a:spcBef>
              <a:spcAft>
                <a:spcPts val="0"/>
              </a:spcAft>
              <a:buNone/>
            </a:pPr>
            <a:r>
              <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rPr>
              <a:t>3. World Health Organisation (W.H.O.), “World Malaria Report 2022,” (2022).</a:t>
            </a:r>
          </a:p>
          <a:p>
            <a:pPr marL="0" marR="0" lvl="0" indent="0" algn="just" rtl="0">
              <a:spcBef>
                <a:spcPts val="0"/>
              </a:spcBef>
              <a:spcAft>
                <a:spcPts val="0"/>
              </a:spcAft>
              <a:buNone/>
            </a:pPr>
            <a:endPar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endParaRPr>
          </a:p>
          <a:p>
            <a:pPr marL="0" marR="0" lvl="0" indent="0" algn="just" rtl="0">
              <a:spcBef>
                <a:spcPts val="0"/>
              </a:spcBef>
              <a:spcAft>
                <a:spcPts val="0"/>
              </a:spcAft>
              <a:buNone/>
            </a:pPr>
            <a:r>
              <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rPr>
              <a:t>4. R. J. Maude, W. Buapetch, and K. Silamut, “A simplified, low-cost method for polarized light microscopy,” Am. J.</a:t>
            </a:r>
          </a:p>
          <a:p>
            <a:pPr marL="0" marR="0" lvl="0" indent="0" algn="just" rtl="0">
              <a:spcBef>
                <a:spcPts val="0"/>
              </a:spcBef>
              <a:spcAft>
                <a:spcPts val="0"/>
              </a:spcAft>
              <a:buNone/>
            </a:pPr>
            <a:r>
              <a:rPr lang="en-US" altLang="en-US" sz="2300" dirty="0">
                <a:solidFill>
                  <a:schemeClr val="dk1"/>
                </a:solidFill>
                <a:latin typeface="Arial Narrow" panose="020B0606020202030204"/>
                <a:ea typeface="Arial Narrow" panose="020B0606020202030204"/>
                <a:cs typeface="Arial Narrow" panose="020B0606020202030204"/>
                <a:sym typeface="Arial Narrow" panose="020B0606020202030204"/>
              </a:rPr>
              <a:t>Trop. Med. Hyg. 81, 782–783 (2009).</a:t>
            </a:r>
          </a:p>
          <a:p>
            <a:pPr marL="0" marR="0" lvl="0" indent="0" algn="just" rtl="0">
              <a:spcBef>
                <a:spcPts val="0"/>
              </a:spcBef>
              <a:spcAft>
                <a:spcPts val="0"/>
              </a:spcAft>
              <a:buNone/>
            </a:pPr>
            <a:endParaRPr sz="23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0" name="Google Shape;100;p13"/>
          <p:cNvSpPr txBox="1"/>
          <p:nvPr/>
        </p:nvSpPr>
        <p:spPr>
          <a:xfrm>
            <a:off x="19730901" y="19949372"/>
            <a:ext cx="8360229" cy="56299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altLang="en-US" sz="2400" dirty="0">
                <a:solidFill>
                  <a:schemeClr val="dk1"/>
                </a:solidFill>
                <a:latin typeface="Arial Narrow" panose="020B0606020202030204"/>
                <a:ea typeface="Arial Narrow" panose="020B0606020202030204"/>
                <a:cs typeface="Arial Narrow" panose="020B0606020202030204"/>
                <a:sym typeface="Arial Narrow" panose="020B0606020202030204"/>
              </a:rPr>
              <a:t>This project successfully achieved its aim by designing and adapting a low-cost Polarised Light Modular Microscope based on the open-source OpenFlexure platform. Using 3D-printed components and polarising filters, the system demonstrated its ability to detect birefringent structures, validated through Maltese cross patterns in potato starch granules, which resemble hemozoin crystals found in malaria infection.</a:t>
            </a:r>
          </a:p>
          <a:p>
            <a:pPr marL="0" marR="0" lvl="0" indent="0" algn="just" rtl="0">
              <a:spcBef>
                <a:spcPts val="0"/>
              </a:spcBef>
              <a:spcAft>
                <a:spcPts val="0"/>
              </a:spcAft>
              <a:buNone/>
            </a:pPr>
            <a:endParaRPr lang="en-US" altLang="en-US" sz="2400" dirty="0">
              <a:solidFill>
                <a:schemeClr val="dk1"/>
              </a:solidFill>
              <a:latin typeface="Arial Narrow" panose="020B0606020202030204"/>
              <a:ea typeface="Arial Narrow" panose="020B0606020202030204"/>
              <a:cs typeface="Arial Narrow" panose="020B0606020202030204"/>
              <a:sym typeface="Arial Narrow" panose="020B0606020202030204"/>
            </a:endParaRPr>
          </a:p>
          <a:p>
            <a:pPr marL="0" marR="0" lvl="0" indent="0" algn="just" rtl="0">
              <a:spcBef>
                <a:spcPts val="0"/>
              </a:spcBef>
              <a:spcAft>
                <a:spcPts val="0"/>
              </a:spcAft>
              <a:buNone/>
            </a:pPr>
            <a:r>
              <a:rPr lang="en-US" altLang="en-US" sz="2400" dirty="0">
                <a:solidFill>
                  <a:schemeClr val="dk1"/>
                </a:solidFill>
                <a:latin typeface="Arial Narrow" panose="020B0606020202030204"/>
                <a:ea typeface="Arial Narrow" panose="020B0606020202030204"/>
                <a:cs typeface="Arial Narrow" panose="020B0606020202030204"/>
                <a:sym typeface="Arial Narrow" panose="020B0606020202030204"/>
              </a:rPr>
              <a:t>The microscope is affordable, modular, and locally fabricable, making it suitable for regions where access to advanced diagnostic tools is limited. In addition, its design supports computational imaging and future integration with machine learning to enhance detection accuracy and reduce observer bias. With upcoming pilot testing on malaria-infected blood samples in collaboration with medical experts, this system shows strong potential as a reliable diagnostic tool and an accessible resource for healthcare and research in resource-limited settings.</a:t>
            </a:r>
          </a:p>
        </p:txBody>
      </p:sp>
      <p:sp>
        <p:nvSpPr>
          <p:cNvPr id="101" name="Google Shape;101;p13"/>
          <p:cNvSpPr txBox="1"/>
          <p:nvPr/>
        </p:nvSpPr>
        <p:spPr>
          <a:xfrm>
            <a:off x="2889583" y="20347984"/>
            <a:ext cx="4571999" cy="55181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panose="020B0502020202020204"/>
                <a:ea typeface="Century Gothic" panose="020B0502020202020204"/>
                <a:cs typeface="Century Gothic" panose="020B0502020202020204"/>
                <a:sym typeface="Century Gothic" panose="020B0502020202020204"/>
              </a:rPr>
              <a:t>Device and materials</a:t>
            </a:r>
          </a:p>
        </p:txBody>
      </p:sp>
      <p:sp>
        <p:nvSpPr>
          <p:cNvPr id="111" name="Google Shape;111;p13"/>
          <p:cNvSpPr txBox="1"/>
          <p:nvPr/>
        </p:nvSpPr>
        <p:spPr>
          <a:xfrm>
            <a:off x="704320" y="25654670"/>
            <a:ext cx="2865336" cy="6438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1.1 3D printer </a:t>
            </a: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6" name="Google Shape;116;p13"/>
          <p:cNvSpPr txBox="1"/>
          <p:nvPr/>
        </p:nvSpPr>
        <p:spPr>
          <a:xfrm>
            <a:off x="1145587" y="28669172"/>
            <a:ext cx="7380513" cy="553998"/>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panose="020B0502020202020204"/>
                <a:ea typeface="Century Gothic" panose="020B0502020202020204"/>
                <a:cs typeface="Century Gothic" panose="020B0502020202020204"/>
                <a:sym typeface="Century Gothic" panose="020B0502020202020204"/>
              </a:rPr>
              <a:t>Method</a:t>
            </a:r>
          </a:p>
        </p:txBody>
      </p:sp>
      <p:sp>
        <p:nvSpPr>
          <p:cNvPr id="126" name="Google Shape;126;p13"/>
          <p:cNvSpPr txBox="1"/>
          <p:nvPr/>
        </p:nvSpPr>
        <p:spPr>
          <a:xfrm>
            <a:off x="12831865" y="18234389"/>
            <a:ext cx="3053016" cy="582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3.1 : Polarised microscope System ( Eader et al. , 2023) </a:t>
            </a:r>
          </a:p>
        </p:txBody>
      </p:sp>
      <p:sp>
        <p:nvSpPr>
          <p:cNvPr id="129" name="Google Shape;129;p13"/>
          <p:cNvSpPr txBox="1"/>
          <p:nvPr/>
        </p:nvSpPr>
        <p:spPr>
          <a:xfrm>
            <a:off x="10934065" y="33745397"/>
            <a:ext cx="686308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en-US" sz="2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4. Stitched image of dog stomach tissue, showing the secretory structures.</a:t>
            </a:r>
          </a:p>
        </p:txBody>
      </p:sp>
      <p:sp>
        <p:nvSpPr>
          <p:cNvPr id="133" name="Google Shape;133;p13"/>
          <p:cNvSpPr txBox="1"/>
          <p:nvPr/>
        </p:nvSpPr>
        <p:spPr>
          <a:xfrm>
            <a:off x="19713799" y="10753778"/>
            <a:ext cx="8319135" cy="154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en-US" sz="2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5. Maltese cross patterns observed in potato starch granules under bright-field illumination, demonstrating the system’s ability to detect birefringent crystalline structures similar to hemozoin.</a:t>
            </a:r>
          </a:p>
          <a:p>
            <a:pPr marL="0" marR="0" lvl="0" indent="0" algn="l" rtl="0">
              <a:spcBef>
                <a:spcPts val="0"/>
              </a:spcBef>
              <a:spcAft>
                <a:spcPts val="0"/>
              </a:spcAft>
              <a:buNone/>
            </a:pPr>
            <a:endParaRPr lang="en-US" altLang="en-US" sz="22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0" name="Google Shape;140;p13"/>
          <p:cNvSpPr/>
          <p:nvPr/>
        </p:nvSpPr>
        <p:spPr>
          <a:xfrm>
            <a:off x="9797415" y="5636260"/>
            <a:ext cx="9717405" cy="29078555"/>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1" name="Google Shape;141;p13"/>
          <p:cNvSpPr/>
          <p:nvPr/>
        </p:nvSpPr>
        <p:spPr>
          <a:xfrm>
            <a:off x="0" y="5636260"/>
            <a:ext cx="9725660" cy="29486860"/>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panose="020F0502020204030204"/>
                <a:ea typeface="Calibri" panose="020F0502020204030204"/>
                <a:cs typeface="Calibri" panose="020F0502020204030204"/>
                <a:sym typeface="Calibri" panose="020F0502020204030204"/>
              </a:rPr>
              <a:t>-</a:t>
            </a: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13"/>
          <p:cNvSpPr/>
          <p:nvPr/>
        </p:nvSpPr>
        <p:spPr>
          <a:xfrm>
            <a:off x="19463658" y="5622878"/>
            <a:ext cx="9078686" cy="29156979"/>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5" name="Google Shape;145;p13"/>
          <p:cNvPicPr preferRelativeResize="0"/>
          <p:nvPr/>
        </p:nvPicPr>
        <p:blipFill rotWithShape="1">
          <a:blip r:embed="rId3"/>
          <a:srcRect/>
          <a:stretch>
            <a:fillRect/>
          </a:stretch>
        </p:blipFill>
        <p:spPr>
          <a:xfrm>
            <a:off x="0" y="0"/>
            <a:ext cx="1856593" cy="2188029"/>
          </a:xfrm>
          <a:prstGeom prst="rect">
            <a:avLst/>
          </a:prstGeom>
          <a:noFill/>
          <a:ln>
            <a:noFill/>
          </a:ln>
        </p:spPr>
      </p:pic>
      <p:sp>
        <p:nvSpPr>
          <p:cNvPr id="146" name="Google Shape;146;p13"/>
          <p:cNvSpPr/>
          <p:nvPr/>
        </p:nvSpPr>
        <p:spPr>
          <a:xfrm>
            <a:off x="0" y="34682448"/>
            <a:ext cx="28803600" cy="1294721"/>
          </a:xfrm>
          <a:prstGeom prst="rect">
            <a:avLst/>
          </a:prstGeom>
          <a:solidFill>
            <a:srgbClr val="00B05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7" name="Google Shape;147;p13"/>
          <p:cNvPicPr preferRelativeResize="0"/>
          <p:nvPr/>
        </p:nvPicPr>
        <p:blipFill rotWithShape="1">
          <a:blip r:embed="rId4"/>
          <a:srcRect/>
          <a:stretch>
            <a:fillRect/>
          </a:stretch>
        </p:blipFill>
        <p:spPr>
          <a:xfrm>
            <a:off x="23266400" y="35016488"/>
            <a:ext cx="5537200" cy="673100"/>
          </a:xfrm>
          <a:prstGeom prst="rect">
            <a:avLst/>
          </a:prstGeom>
          <a:noFill/>
          <a:ln>
            <a:noFill/>
          </a:ln>
        </p:spPr>
      </p:pic>
      <p:sp>
        <p:nvSpPr>
          <p:cNvPr id="148" name="Google Shape;148;p13"/>
          <p:cNvSpPr/>
          <p:nvPr/>
        </p:nvSpPr>
        <p:spPr>
          <a:xfrm>
            <a:off x="-1" y="2351314"/>
            <a:ext cx="10629901" cy="664841"/>
          </a:xfrm>
          <a:prstGeom prst="rect">
            <a:avLst/>
          </a:prstGeom>
          <a:solidFill>
            <a:srgbClr val="EBFD03"/>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9" name="Google Shape;149;p13"/>
          <p:cNvSpPr/>
          <p:nvPr/>
        </p:nvSpPr>
        <p:spPr>
          <a:xfrm>
            <a:off x="16759451" y="2351313"/>
            <a:ext cx="12044149" cy="664842"/>
          </a:xfrm>
          <a:prstGeom prst="rect">
            <a:avLst/>
          </a:prstGeom>
          <a:solidFill>
            <a:srgbClr val="EBFD03"/>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0" name="Google Shape;150;p13"/>
          <p:cNvSpPr/>
          <p:nvPr/>
        </p:nvSpPr>
        <p:spPr>
          <a:xfrm>
            <a:off x="27407937" y="0"/>
            <a:ext cx="1395663" cy="1852863"/>
          </a:xfrm>
          <a:prstGeom prst="rect">
            <a:avLst/>
          </a:prstGeom>
          <a:blipFill rotWithShape="1">
            <a:blip r:embed="rId5"/>
            <a:stretch>
              <a:fillRect t="7503" r="-483600"/>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panose="020F0502020204030204"/>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6"/>
          <a:stretch>
            <a:fillRect/>
          </a:stretch>
        </p:blipFill>
        <p:spPr>
          <a:xfrm>
            <a:off x="610912" y="21230474"/>
            <a:ext cx="3009265" cy="4316730"/>
          </a:xfrm>
          <a:prstGeom prst="rect">
            <a:avLst/>
          </a:prstGeom>
        </p:spPr>
      </p:pic>
      <p:sp>
        <p:nvSpPr>
          <p:cNvPr id="7" name="Google Shape;111;p13"/>
          <p:cNvSpPr txBox="1"/>
          <p:nvPr/>
        </p:nvSpPr>
        <p:spPr>
          <a:xfrm>
            <a:off x="75388" y="28247193"/>
            <a:ext cx="3938270" cy="4121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1.7 Raspberry Pi and Pi Cam</a:t>
            </a:r>
          </a:p>
          <a:p>
            <a:pPr marL="0" marR="0" lvl="0" indent="0" algn="l" rtl="0">
              <a:spcBef>
                <a:spcPts val="0"/>
              </a:spcBef>
              <a:spcAft>
                <a:spcPts val="0"/>
              </a:spcAft>
              <a:buNone/>
            </a:pPr>
            <a:endParaRPr lang="en-US"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 name="Picture 8"/>
          <p:cNvPicPr>
            <a:picLocks noChangeAspect="1"/>
          </p:cNvPicPr>
          <p:nvPr/>
        </p:nvPicPr>
        <p:blipFill>
          <a:blip r:embed="rId7"/>
          <a:stretch>
            <a:fillRect/>
          </a:stretch>
        </p:blipFill>
        <p:spPr>
          <a:xfrm>
            <a:off x="13277144" y="11303464"/>
            <a:ext cx="3053016" cy="7036514"/>
          </a:xfrm>
          <a:prstGeom prst="rect">
            <a:avLst/>
          </a:prstGeom>
        </p:spPr>
      </p:pic>
      <p:pic>
        <p:nvPicPr>
          <p:cNvPr id="4" name="Picture 3"/>
          <p:cNvPicPr/>
          <p:nvPr/>
        </p:nvPicPr>
        <p:blipFill>
          <a:blip r:embed="rId8"/>
          <a:stretch>
            <a:fillRect/>
          </a:stretch>
        </p:blipFill>
        <p:spPr>
          <a:xfrm>
            <a:off x="845139" y="26382385"/>
            <a:ext cx="2182495" cy="1638300"/>
          </a:xfrm>
          <a:prstGeom prst="rect">
            <a:avLst/>
          </a:prstGeom>
        </p:spPr>
      </p:pic>
      <p:pic>
        <p:nvPicPr>
          <p:cNvPr id="8" name="Picture 7"/>
          <p:cNvPicPr/>
          <p:nvPr/>
        </p:nvPicPr>
        <p:blipFill>
          <a:blip r:embed="rId9"/>
          <a:stretch>
            <a:fillRect/>
          </a:stretch>
        </p:blipFill>
        <p:spPr>
          <a:xfrm>
            <a:off x="4002405" y="26635268"/>
            <a:ext cx="1828800" cy="1600200"/>
          </a:xfrm>
          <a:prstGeom prst="rect">
            <a:avLst/>
          </a:prstGeom>
        </p:spPr>
      </p:pic>
      <p:sp>
        <p:nvSpPr>
          <p:cNvPr id="10" name="Google Shape;111;p13"/>
          <p:cNvSpPr txBox="1"/>
          <p:nvPr/>
        </p:nvSpPr>
        <p:spPr>
          <a:xfrm>
            <a:off x="3715117" y="28255195"/>
            <a:ext cx="2159635" cy="54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1.6 sangabord</a:t>
            </a: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 name="Picture 10"/>
          <p:cNvPicPr/>
          <p:nvPr/>
        </p:nvPicPr>
        <p:blipFill>
          <a:blip r:embed="rId10"/>
          <a:stretch>
            <a:fillRect/>
          </a:stretch>
        </p:blipFill>
        <p:spPr>
          <a:xfrm>
            <a:off x="6841407" y="25990187"/>
            <a:ext cx="2338070" cy="1963420"/>
          </a:xfrm>
          <a:prstGeom prst="rect">
            <a:avLst/>
          </a:prstGeom>
        </p:spPr>
      </p:pic>
      <p:sp>
        <p:nvSpPr>
          <p:cNvPr id="12" name="Google Shape;111;p13"/>
          <p:cNvSpPr txBox="1"/>
          <p:nvPr/>
        </p:nvSpPr>
        <p:spPr>
          <a:xfrm>
            <a:off x="6356771" y="28119658"/>
            <a:ext cx="3145790" cy="55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1.5 </a:t>
            </a:r>
            <a:r>
              <a:rPr lang="en-US" altLang="en-US"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28byj-48 stepper motors</a:t>
            </a:r>
          </a:p>
          <a:p>
            <a:pPr marL="0" marR="0" lvl="0" indent="0" algn="l" rtl="0">
              <a:spcBef>
                <a:spcPts val="0"/>
              </a:spcBef>
              <a:spcAft>
                <a:spcPts val="0"/>
              </a:spcAft>
              <a:buNone/>
            </a:pPr>
            <a:endParaRPr lang="en-US" sz="16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 name="Picture 12"/>
          <p:cNvPicPr/>
          <p:nvPr/>
        </p:nvPicPr>
        <p:blipFill>
          <a:blip r:embed="rId11"/>
          <a:stretch>
            <a:fillRect/>
          </a:stretch>
        </p:blipFill>
        <p:spPr>
          <a:xfrm>
            <a:off x="7724322" y="23131675"/>
            <a:ext cx="1196340" cy="1524000"/>
          </a:xfrm>
          <a:prstGeom prst="rect">
            <a:avLst/>
          </a:prstGeom>
        </p:spPr>
      </p:pic>
      <p:pic>
        <p:nvPicPr>
          <p:cNvPr id="14" name="Picture 13"/>
          <p:cNvPicPr/>
          <p:nvPr/>
        </p:nvPicPr>
        <p:blipFill>
          <a:blip r:embed="rId12"/>
          <a:stretch>
            <a:fillRect/>
          </a:stretch>
        </p:blipFill>
        <p:spPr>
          <a:xfrm>
            <a:off x="5127169" y="21882988"/>
            <a:ext cx="1409700" cy="1524000"/>
          </a:xfrm>
          <a:prstGeom prst="rect">
            <a:avLst/>
          </a:prstGeom>
        </p:spPr>
      </p:pic>
      <p:pic>
        <p:nvPicPr>
          <p:cNvPr id="15" name="Picture 14"/>
          <p:cNvPicPr/>
          <p:nvPr/>
        </p:nvPicPr>
        <p:blipFill>
          <a:blip r:embed="rId13"/>
          <a:stretch>
            <a:fillRect/>
          </a:stretch>
        </p:blipFill>
        <p:spPr>
          <a:xfrm>
            <a:off x="4470725" y="24345787"/>
            <a:ext cx="1714500" cy="1714500"/>
          </a:xfrm>
          <a:prstGeom prst="rect">
            <a:avLst/>
          </a:prstGeom>
        </p:spPr>
      </p:pic>
      <p:sp>
        <p:nvSpPr>
          <p:cNvPr id="16" name="Google Shape;111;p13"/>
          <p:cNvSpPr txBox="1"/>
          <p:nvPr/>
        </p:nvSpPr>
        <p:spPr>
          <a:xfrm>
            <a:off x="6860540" y="24930822"/>
            <a:ext cx="2865120" cy="5899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1.3 Illumination kit</a:t>
            </a: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 name="Google Shape;111;p13"/>
          <p:cNvSpPr txBox="1"/>
          <p:nvPr/>
        </p:nvSpPr>
        <p:spPr>
          <a:xfrm>
            <a:off x="4567349" y="23543803"/>
            <a:ext cx="2209800" cy="59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1.2 Assembly kit</a:t>
            </a: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 name="Google Shape;111;p13"/>
          <p:cNvSpPr txBox="1"/>
          <p:nvPr/>
        </p:nvSpPr>
        <p:spPr>
          <a:xfrm>
            <a:off x="4148152" y="25990187"/>
            <a:ext cx="2865120" cy="5435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1.4 Objectives Len</a:t>
            </a: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 name="Picture 18"/>
          <p:cNvPicPr/>
          <p:nvPr/>
        </p:nvPicPr>
        <p:blipFill>
          <a:blip r:embed="rId14"/>
          <a:stretch>
            <a:fillRect/>
          </a:stretch>
        </p:blipFill>
        <p:spPr>
          <a:xfrm>
            <a:off x="12831865" y="19897126"/>
            <a:ext cx="3928626" cy="4460452"/>
          </a:xfrm>
          <a:prstGeom prst="rect">
            <a:avLst/>
          </a:prstGeom>
        </p:spPr>
      </p:pic>
      <p:pic>
        <p:nvPicPr>
          <p:cNvPr id="2" name="Picture 1"/>
          <p:cNvPicPr>
            <a:picLocks noChangeAspect="1"/>
          </p:cNvPicPr>
          <p:nvPr/>
        </p:nvPicPr>
        <p:blipFill>
          <a:blip r:embed="rId15"/>
          <a:stretch>
            <a:fillRect/>
          </a:stretch>
        </p:blipFill>
        <p:spPr>
          <a:xfrm>
            <a:off x="12380785" y="6146461"/>
            <a:ext cx="3302821" cy="4557541"/>
          </a:xfrm>
          <a:prstGeom prst="rect">
            <a:avLst/>
          </a:prstGeom>
        </p:spPr>
      </p:pic>
      <p:sp>
        <p:nvSpPr>
          <p:cNvPr id="6" name="Google Shape;126;p13"/>
          <p:cNvSpPr txBox="1"/>
          <p:nvPr/>
        </p:nvSpPr>
        <p:spPr>
          <a:xfrm>
            <a:off x="12756516" y="24641723"/>
            <a:ext cx="452422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en-US" sz="18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3.2. Modified OpenFlexure Microscope for polarised light.</a:t>
            </a:r>
          </a:p>
        </p:txBody>
      </p:sp>
      <p:pic>
        <p:nvPicPr>
          <p:cNvPr id="20" name="Picture 1" descr="222_thick_20_1205_-571"/>
          <p:cNvPicPr>
            <a:picLocks noChangeAspect="1"/>
          </p:cNvPicPr>
          <p:nvPr/>
        </p:nvPicPr>
        <p:blipFill>
          <a:blip r:embed="rId16"/>
          <a:stretch>
            <a:fillRect/>
          </a:stretch>
        </p:blipFill>
        <p:spPr>
          <a:xfrm>
            <a:off x="19570875" y="7136489"/>
            <a:ext cx="4124325" cy="3101072"/>
          </a:xfrm>
          <a:prstGeom prst="rect">
            <a:avLst/>
          </a:prstGeom>
        </p:spPr>
      </p:pic>
      <p:pic>
        <p:nvPicPr>
          <p:cNvPr id="23" name="Picture 22"/>
          <p:cNvPicPr>
            <a:picLocks noChangeAspect="1"/>
          </p:cNvPicPr>
          <p:nvPr/>
        </p:nvPicPr>
        <p:blipFill>
          <a:blip r:embed="rId17"/>
          <a:stretch>
            <a:fillRect/>
          </a:stretch>
        </p:blipFill>
        <p:spPr>
          <a:xfrm>
            <a:off x="10949919" y="28377402"/>
            <a:ext cx="6965875" cy="4914355"/>
          </a:xfrm>
          <a:prstGeom prst="rect">
            <a:avLst/>
          </a:prstGeom>
        </p:spPr>
      </p:pic>
      <p:pic>
        <p:nvPicPr>
          <p:cNvPr id="28" name="Picture 27" descr="2025-08-16_19-53-31"/>
          <p:cNvPicPr>
            <a:picLocks noChangeAspect="1"/>
          </p:cNvPicPr>
          <p:nvPr/>
        </p:nvPicPr>
        <p:blipFill>
          <a:blip r:embed="rId18"/>
          <a:stretch>
            <a:fillRect/>
          </a:stretch>
        </p:blipFill>
        <p:spPr>
          <a:xfrm>
            <a:off x="23986308" y="7132504"/>
            <a:ext cx="4160383" cy="3105057"/>
          </a:xfrm>
          <a:prstGeom prst="rect">
            <a:avLst/>
          </a:prstGeom>
        </p:spPr>
      </p:pic>
      <p:pic>
        <p:nvPicPr>
          <p:cNvPr id="31" name="Picture 30"/>
          <p:cNvPicPr>
            <a:picLocks noChangeAspect="1"/>
          </p:cNvPicPr>
          <p:nvPr/>
        </p:nvPicPr>
        <p:blipFill>
          <a:blip r:embed="rId19"/>
          <a:stretch>
            <a:fillRect/>
          </a:stretch>
        </p:blipFill>
        <p:spPr>
          <a:xfrm>
            <a:off x="24293783" y="13892230"/>
            <a:ext cx="3852908" cy="3245048"/>
          </a:xfrm>
          <a:prstGeom prst="rect">
            <a:avLst/>
          </a:prstGeom>
        </p:spPr>
      </p:pic>
      <p:sp>
        <p:nvSpPr>
          <p:cNvPr id="35" name="Google Shape;139;p13"/>
          <p:cNvSpPr txBox="1"/>
          <p:nvPr/>
        </p:nvSpPr>
        <p:spPr>
          <a:xfrm>
            <a:off x="19673159" y="17514610"/>
            <a:ext cx="8170545" cy="13868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6.c</a:t>
            </a:r>
            <a:r>
              <a:rPr lang="en-US" altLang="en-US" sz="2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 Bright-field image of cells in a blood smear. (B) Region of interest (ROI) highlighting selected cells  (Eadie et al., 2023).</a:t>
            </a:r>
          </a:p>
        </p:txBody>
      </p:sp>
      <p:pic>
        <p:nvPicPr>
          <p:cNvPr id="36" name="Picture 35"/>
          <p:cNvPicPr>
            <a:picLocks noChangeAspect="1"/>
          </p:cNvPicPr>
          <p:nvPr/>
        </p:nvPicPr>
        <p:blipFill>
          <a:blip r:embed="rId20"/>
          <a:stretch>
            <a:fillRect/>
          </a:stretch>
        </p:blipFill>
        <p:spPr>
          <a:xfrm>
            <a:off x="19732443" y="13854963"/>
            <a:ext cx="4304665" cy="3199130"/>
          </a:xfrm>
          <a:prstGeom prst="rect">
            <a:avLst/>
          </a:prstGeom>
        </p:spPr>
      </p:pic>
      <p:sp>
        <p:nvSpPr>
          <p:cNvPr id="37" name="Text Box 36"/>
          <p:cNvSpPr txBox="1"/>
          <p:nvPr/>
        </p:nvSpPr>
        <p:spPr>
          <a:xfrm>
            <a:off x="19757390" y="15988030"/>
            <a:ext cx="708025" cy="306705"/>
          </a:xfrm>
          <a:prstGeom prst="rect">
            <a:avLst/>
          </a:prstGeom>
          <a:noFill/>
        </p:spPr>
        <p:txBody>
          <a:bodyPr wrap="square" rtlCol="0">
            <a:spAutoFit/>
          </a:bodyPr>
          <a:lstStyle/>
          <a:p>
            <a:r>
              <a:rPr lang="en-US" dirty="0"/>
              <a:t>A</a:t>
            </a:r>
          </a:p>
        </p:txBody>
      </p:sp>
      <p:sp>
        <p:nvSpPr>
          <p:cNvPr id="38" name="Text Box 37"/>
          <p:cNvSpPr txBox="1"/>
          <p:nvPr/>
        </p:nvSpPr>
        <p:spPr>
          <a:xfrm>
            <a:off x="24483060" y="15772130"/>
            <a:ext cx="2135505" cy="404495"/>
          </a:xfrm>
          <a:prstGeom prst="rect">
            <a:avLst/>
          </a:prstGeom>
          <a:noFill/>
        </p:spPr>
        <p:txBody>
          <a:bodyPr wrap="square" rtlCol="0">
            <a:noAutofit/>
          </a:bodyPr>
          <a:lstStyle/>
          <a:p>
            <a:r>
              <a:rPr lang="en-US" dirty="0"/>
              <a:t>B</a:t>
            </a:r>
          </a:p>
        </p:txBody>
      </p:sp>
      <p:sp>
        <p:nvSpPr>
          <p:cNvPr id="40" name="Google Shape;91;p13"/>
          <p:cNvSpPr txBox="1"/>
          <p:nvPr/>
        </p:nvSpPr>
        <p:spPr>
          <a:xfrm>
            <a:off x="19463294" y="25637445"/>
            <a:ext cx="9046029" cy="70548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dirty="0">
                <a:solidFill>
                  <a:schemeClr val="dk1"/>
                </a:solidFill>
                <a:latin typeface="Century Gothic" panose="020B0502020202020204"/>
                <a:ea typeface="Century Gothic" panose="020B0502020202020204"/>
                <a:cs typeface="Century Gothic" panose="020B0502020202020204"/>
                <a:sym typeface="Century Gothic" panose="020B0502020202020204"/>
              </a:rPr>
              <a:t>ACKNOWLEDGEMENT</a:t>
            </a:r>
          </a:p>
        </p:txBody>
      </p:sp>
      <p:sp>
        <p:nvSpPr>
          <p:cNvPr id="43" name="Text Box 42"/>
          <p:cNvSpPr txBox="1"/>
          <p:nvPr/>
        </p:nvSpPr>
        <p:spPr>
          <a:xfrm>
            <a:off x="19658330" y="26501725"/>
            <a:ext cx="8836660" cy="2060575"/>
          </a:xfrm>
          <a:prstGeom prst="rect">
            <a:avLst/>
          </a:prstGeom>
          <a:noFill/>
        </p:spPr>
        <p:txBody>
          <a:bodyPr wrap="square" rtlCol="0">
            <a:noAutofit/>
          </a:bodyPr>
          <a:lstStyle/>
          <a:p>
            <a:r>
              <a:rPr lang="en-US" altLang="en-US" sz="2400" dirty="0">
                <a:solidFill>
                  <a:schemeClr val="dk1"/>
                </a:solidFill>
                <a:latin typeface="Arial Narrow" panose="020B0606020202030204"/>
                <a:ea typeface="Arial Narrow" panose="020B0606020202030204"/>
                <a:cs typeface="Arial Narrow" panose="020B0606020202030204"/>
                <a:sym typeface="Arial Narrow" panose="020B0606020202030204"/>
              </a:rPr>
              <a:t>We sincerely acknowledge SPIE for fostering opportunities in optics and photonics research, creating platforms for collaboration, and supporting innovation that has strengthened this project. We also thank the Kallepalli Lab (University of Glasgow) for their continuous guidance, technical advice, and support throughout this work</a:t>
            </a:r>
          </a:p>
          <a:p>
            <a:r>
              <a:rPr lang="en-US" altLang="en-US" sz="2400" dirty="0">
                <a:solidFill>
                  <a:schemeClr val="dk1"/>
                </a:solidFill>
                <a:latin typeface="Arial Narrow" panose="020B0606020202030204"/>
                <a:ea typeface="Arial Narrow" panose="020B0606020202030204"/>
                <a:cs typeface="Arial Narrow" panose="020B0606020202030204"/>
                <a:sym typeface="Arial Narrow" panose="020B0606020202030204"/>
              </a:rPr>
              <a:t> </a:t>
            </a:r>
            <a:endParaRPr lang="en-US" altLang="en-US" sz="2400" dirty="0"/>
          </a:p>
        </p:txBody>
      </p:sp>
      <p:pic>
        <p:nvPicPr>
          <p:cNvPr id="24" name="Picture 0" descr="A black letter on a white background&#10;&#10;AI-generated content may be incorrect."/>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76667" y="34983618"/>
            <a:ext cx="2746612" cy="815296"/>
          </a:xfrm>
          <a:prstGeom prst="rect">
            <a:avLst/>
          </a:prstGeom>
        </p:spPr>
      </p:pic>
      <p:pic>
        <p:nvPicPr>
          <p:cNvPr id="21" name="Content Placeholder 20" descr="A logo with text on it&#10;&#10;AI-generated content may be incorrect."/>
          <p:cNvPicPr>
            <a:picLocks noGrp="1" noChangeAspect="1"/>
          </p:cNvPicPr>
          <p:nvPr>
            <p:ph idx="1"/>
          </p:nvPr>
        </p:nvPicPr>
        <p:blipFill>
          <a:blip r:embed="rId22">
            <a:extLst>
              <a:ext uri="{28A0092B-C50C-407E-A947-70E740481C1C}">
                <a14:useLocalDpi xmlns:a14="http://schemas.microsoft.com/office/drawing/2010/main" val="0"/>
              </a:ext>
            </a:extLst>
          </a:blip>
          <a:stretch>
            <a:fillRect/>
          </a:stretch>
        </p:blipFill>
        <p:spPr>
          <a:xfrm>
            <a:off x="7207234" y="34720852"/>
            <a:ext cx="1444865" cy="1210940"/>
          </a:xfrm>
        </p:spPr>
      </p:pic>
      <p:graphicFrame>
        <p:nvGraphicFramePr>
          <p:cNvPr id="48" name="Diagram 47">
            <a:extLst>
              <a:ext uri="{FF2B5EF4-FFF2-40B4-BE49-F238E27FC236}">
                <a16:creationId xmlns:a16="http://schemas.microsoft.com/office/drawing/2014/main" id="{7B9ABD3A-42DD-5E4F-E9BB-FB397DD56DF4}"/>
              </a:ext>
            </a:extLst>
          </p:cNvPr>
          <p:cNvGraphicFramePr/>
          <p:nvPr>
            <p:extLst>
              <p:ext uri="{D42A27DB-BD31-4B8C-83A1-F6EECF244321}">
                <p14:modId xmlns:p14="http://schemas.microsoft.com/office/powerpoint/2010/main" val="2034212801"/>
              </p:ext>
            </p:extLst>
          </p:nvPr>
        </p:nvGraphicFramePr>
        <p:xfrm>
          <a:off x="3284187" y="28735932"/>
          <a:ext cx="2872773" cy="603281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9" name="Google Shape;118;p13">
            <a:extLst>
              <a:ext uri="{FF2B5EF4-FFF2-40B4-BE49-F238E27FC236}">
                <a16:creationId xmlns:a16="http://schemas.microsoft.com/office/drawing/2014/main" id="{51A75FDB-FB3E-CE86-DC10-CC3C51D48E09}"/>
              </a:ext>
            </a:extLst>
          </p:cNvPr>
          <p:cNvSpPr txBox="1"/>
          <p:nvPr/>
        </p:nvSpPr>
        <p:spPr>
          <a:xfrm>
            <a:off x="3490242" y="34265598"/>
            <a:ext cx="3081020" cy="358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2.1: Flowchart</a:t>
            </a:r>
          </a:p>
          <a:p>
            <a:pPr marL="0" marR="0" lvl="0" indent="0" algn="l" rtl="0">
              <a:spcBef>
                <a:spcPts val="0"/>
              </a:spcBef>
              <a:spcAft>
                <a:spcPts val="0"/>
              </a:spcAft>
              <a:buNone/>
            </a:pPr>
            <a:endParaRPr lang="en-US"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0" name="Google Shape;118;p13"/>
          <p:cNvSpPr txBox="1"/>
          <p:nvPr/>
        </p:nvSpPr>
        <p:spPr>
          <a:xfrm>
            <a:off x="12566197" y="11026465"/>
            <a:ext cx="3081020" cy="358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dk1"/>
                </a:solidFill>
                <a:latin typeface="Times New Roman" panose="02020603050405020304"/>
                <a:ea typeface="Times New Roman" panose="02020603050405020304"/>
                <a:cs typeface="Times New Roman" panose="02020603050405020304"/>
                <a:sym typeface="Times New Roman" panose="02020603050405020304"/>
              </a:rPr>
              <a:t>Fig. 2.2: OpenFlexure microscope</a:t>
            </a:r>
          </a:p>
          <a:p>
            <a:pPr marL="0" marR="0" lvl="0" indent="0" algn="l" rtl="0">
              <a:spcBef>
                <a:spcPts val="0"/>
              </a:spcBef>
              <a:spcAft>
                <a:spcPts val="0"/>
              </a:spcAft>
              <a:buNone/>
            </a:pPr>
            <a:r>
              <a:rPr lang="en-US"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p>
        </p:txBody>
      </p:sp>
      <p:sp>
        <p:nvSpPr>
          <p:cNvPr id="3" name="AutoShape 2" descr="code preview">
            <a:extLst>
              <a:ext uri="{FF2B5EF4-FFF2-40B4-BE49-F238E27FC236}">
                <a16:creationId xmlns:a16="http://schemas.microsoft.com/office/drawing/2014/main" id="{11863862-E57E-A481-F7F6-E1278EDCE72E}"/>
              </a:ext>
            </a:extLst>
          </p:cNvPr>
          <p:cNvSpPr>
            <a:spLocks noChangeAspect="1" noChangeArrowheads="1"/>
          </p:cNvSpPr>
          <p:nvPr/>
        </p:nvSpPr>
        <p:spPr bwMode="auto">
          <a:xfrm>
            <a:off x="14249400" y="17851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24">
            <a:extLst>
              <a:ext uri="{FF2B5EF4-FFF2-40B4-BE49-F238E27FC236}">
                <a16:creationId xmlns:a16="http://schemas.microsoft.com/office/drawing/2014/main" id="{5087AE1F-3493-9D94-8A4F-41814796956F}"/>
              </a:ext>
            </a:extLst>
          </p:cNvPr>
          <p:cNvPicPr>
            <a:picLocks noChangeAspect="1"/>
          </p:cNvPicPr>
          <p:nvPr/>
        </p:nvPicPr>
        <p:blipFill>
          <a:blip r:embed="rId28"/>
          <a:stretch>
            <a:fillRect/>
          </a:stretch>
        </p:blipFill>
        <p:spPr>
          <a:xfrm>
            <a:off x="8818436" y="34710861"/>
            <a:ext cx="1210939" cy="1210939"/>
          </a:xfrm>
          <a:prstGeom prst="rect">
            <a:avLst/>
          </a:prstGeom>
        </p:spPr>
      </p:pic>
      <p:sp>
        <p:nvSpPr>
          <p:cNvPr id="27" name="TextBox 26">
            <a:extLst>
              <a:ext uri="{FF2B5EF4-FFF2-40B4-BE49-F238E27FC236}">
                <a16:creationId xmlns:a16="http://schemas.microsoft.com/office/drawing/2014/main" id="{E53382D5-44D9-2D48-2EA3-10B2539A3E7B}"/>
              </a:ext>
            </a:extLst>
          </p:cNvPr>
          <p:cNvSpPr txBox="1"/>
          <p:nvPr/>
        </p:nvSpPr>
        <p:spPr>
          <a:xfrm>
            <a:off x="12521820" y="35016488"/>
            <a:ext cx="5766832" cy="523220"/>
          </a:xfrm>
          <a:prstGeom prst="rect">
            <a:avLst/>
          </a:prstGeom>
          <a:noFill/>
        </p:spPr>
        <p:txBody>
          <a:bodyPr wrap="square" rtlCol="0">
            <a:spAutoFit/>
          </a:bodyPr>
          <a:lstStyle/>
          <a:p>
            <a:r>
              <a:rPr lang="en-US" sz="2800" b="1" dirty="0">
                <a:solidFill>
                  <a:schemeClr val="bg1"/>
                </a:solidFill>
              </a:rPr>
              <a:t>MUTALA MOHAMMED ILLIASU</a:t>
            </a:r>
          </a:p>
        </p:txBody>
      </p:sp>
      <p:pic>
        <p:nvPicPr>
          <p:cNvPr id="30" name="Picture 29">
            <a:extLst>
              <a:ext uri="{FF2B5EF4-FFF2-40B4-BE49-F238E27FC236}">
                <a16:creationId xmlns:a16="http://schemas.microsoft.com/office/drawing/2014/main" id="{2878869C-4954-CA44-A369-F2ED82FF4378}"/>
              </a:ext>
            </a:extLst>
          </p:cNvPr>
          <p:cNvPicPr>
            <a:picLocks noChangeAspect="1"/>
          </p:cNvPicPr>
          <p:nvPr/>
        </p:nvPicPr>
        <p:blipFill>
          <a:blip r:embed="rId29"/>
          <a:stretch>
            <a:fillRect/>
          </a:stretch>
        </p:blipFill>
        <p:spPr>
          <a:xfrm>
            <a:off x="18383849" y="34779071"/>
            <a:ext cx="1073561" cy="10735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1131</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Times New Roman</vt:lpstr>
      <vt:lpstr>Arial Narrow</vt:lpstr>
      <vt:lpstr>Calibri</vt:lpstr>
      <vt:lpstr>Noto Sans Symbols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Mutala Illiasu Mohammed</dc:creator>
  <cp:lastModifiedBy>Mohammed Illiasu MUTALA</cp:lastModifiedBy>
  <cp:revision>20</cp:revision>
  <dcterms:created xsi:type="dcterms:W3CDTF">2025-09-09T11:18:00Z</dcterms:created>
  <dcterms:modified xsi:type="dcterms:W3CDTF">2025-11-04T16:22:44Z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CFBB98C88B9241FEAD0980D2938137B8_13</vt:lpwstr>
  </property>
  <property fmtid="{D5CDD505-2E9C-101B-9397-08002B2CF9AE}" pid="3" name="KSOProductBuildVer">
    <vt:lpwstr>1033-12.2.0.21931</vt:lpwstr>
  </property>
</Properties>
</file>