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8803600" cy="36009263"/>
  <p:notesSz cx="6858000" cy="9144000"/>
  <p:defaultTextStyle>
    <a:defPPr>
      <a:defRPr lang="en-US"/>
    </a:defPPr>
    <a:lvl1pPr marL="0" algn="l" defTabSz="1851566" rtl="0" eaLnBrk="1" latinLnBrk="0" hangingPunct="1">
      <a:defRPr sz="7300" kern="1200">
        <a:solidFill>
          <a:schemeClr val="tx1"/>
        </a:solidFill>
        <a:latin typeface="+mn-lt"/>
        <a:ea typeface="+mn-ea"/>
        <a:cs typeface="+mn-cs"/>
      </a:defRPr>
    </a:lvl1pPr>
    <a:lvl2pPr marL="1851566" algn="l" defTabSz="1851566" rtl="0" eaLnBrk="1" latinLnBrk="0" hangingPunct="1">
      <a:defRPr sz="7300" kern="1200">
        <a:solidFill>
          <a:schemeClr val="tx1"/>
        </a:solidFill>
        <a:latin typeface="+mn-lt"/>
        <a:ea typeface="+mn-ea"/>
        <a:cs typeface="+mn-cs"/>
      </a:defRPr>
    </a:lvl2pPr>
    <a:lvl3pPr marL="3703132" algn="l" defTabSz="1851566" rtl="0" eaLnBrk="1" latinLnBrk="0" hangingPunct="1">
      <a:defRPr sz="7300" kern="1200">
        <a:solidFill>
          <a:schemeClr val="tx1"/>
        </a:solidFill>
        <a:latin typeface="+mn-lt"/>
        <a:ea typeface="+mn-ea"/>
        <a:cs typeface="+mn-cs"/>
      </a:defRPr>
    </a:lvl3pPr>
    <a:lvl4pPr marL="5554699" algn="l" defTabSz="1851566" rtl="0" eaLnBrk="1" latinLnBrk="0" hangingPunct="1">
      <a:defRPr sz="7300" kern="1200">
        <a:solidFill>
          <a:schemeClr val="tx1"/>
        </a:solidFill>
        <a:latin typeface="+mn-lt"/>
        <a:ea typeface="+mn-ea"/>
        <a:cs typeface="+mn-cs"/>
      </a:defRPr>
    </a:lvl4pPr>
    <a:lvl5pPr marL="7406265" algn="l" defTabSz="1851566" rtl="0" eaLnBrk="1" latinLnBrk="0" hangingPunct="1">
      <a:defRPr sz="7300" kern="1200">
        <a:solidFill>
          <a:schemeClr val="tx1"/>
        </a:solidFill>
        <a:latin typeface="+mn-lt"/>
        <a:ea typeface="+mn-ea"/>
        <a:cs typeface="+mn-cs"/>
      </a:defRPr>
    </a:lvl5pPr>
    <a:lvl6pPr marL="9257831" algn="l" defTabSz="1851566" rtl="0" eaLnBrk="1" latinLnBrk="0" hangingPunct="1">
      <a:defRPr sz="7300" kern="1200">
        <a:solidFill>
          <a:schemeClr val="tx1"/>
        </a:solidFill>
        <a:latin typeface="+mn-lt"/>
        <a:ea typeface="+mn-ea"/>
        <a:cs typeface="+mn-cs"/>
      </a:defRPr>
    </a:lvl6pPr>
    <a:lvl7pPr marL="11109398" algn="l" defTabSz="1851566" rtl="0" eaLnBrk="1" latinLnBrk="0" hangingPunct="1">
      <a:defRPr sz="7300" kern="1200">
        <a:solidFill>
          <a:schemeClr val="tx1"/>
        </a:solidFill>
        <a:latin typeface="+mn-lt"/>
        <a:ea typeface="+mn-ea"/>
        <a:cs typeface="+mn-cs"/>
      </a:defRPr>
    </a:lvl7pPr>
    <a:lvl8pPr marL="12960964" algn="l" defTabSz="1851566" rtl="0" eaLnBrk="1" latinLnBrk="0" hangingPunct="1">
      <a:defRPr sz="7300" kern="1200">
        <a:solidFill>
          <a:schemeClr val="tx1"/>
        </a:solidFill>
        <a:latin typeface="+mn-lt"/>
        <a:ea typeface="+mn-ea"/>
        <a:cs typeface="+mn-cs"/>
      </a:defRPr>
    </a:lvl8pPr>
    <a:lvl9pPr marL="14812531" algn="l" defTabSz="1851566"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70" userDrawn="1">
          <p15:clr>
            <a:srgbClr val="A4A3A4"/>
          </p15:clr>
        </p15:guide>
        <p15:guide id="2" pos="90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54D143"/>
    <a:srgbClr val="9BBB59"/>
    <a:srgbClr val="FFF200"/>
    <a:srgbClr val="F1FE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802" y="-2654"/>
      </p:cViewPr>
      <p:guideLst>
        <p:guide orient="horz" pos="11270"/>
        <p:guide pos="90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11186214"/>
            <a:ext cx="24483061" cy="7718652"/>
          </a:xfrm>
        </p:spPr>
        <p:txBody>
          <a:bodyPr/>
          <a:lstStyle/>
          <a:p>
            <a:r>
              <a:rPr lang="en-US"/>
              <a:t>Click to edit Master title style</a:t>
            </a:r>
          </a:p>
        </p:txBody>
      </p:sp>
      <p:sp>
        <p:nvSpPr>
          <p:cNvPr id="3" name="Subtitle 2"/>
          <p:cNvSpPr>
            <a:spLocks noGrp="1"/>
          </p:cNvSpPr>
          <p:nvPr>
            <p:ph type="subTitle" idx="1"/>
          </p:nvPr>
        </p:nvSpPr>
        <p:spPr>
          <a:xfrm>
            <a:off x="4320541" y="20405250"/>
            <a:ext cx="20162520" cy="9202367"/>
          </a:xfrm>
        </p:spPr>
        <p:txBody>
          <a:bodyPr/>
          <a:lstStyle>
            <a:lvl1pPr marL="0" indent="0" algn="ctr">
              <a:buNone/>
              <a:defRPr>
                <a:solidFill>
                  <a:schemeClr val="tx1">
                    <a:tint val="75000"/>
                  </a:schemeClr>
                </a:solidFill>
              </a:defRPr>
            </a:lvl1pPr>
            <a:lvl2pPr marL="1851566" indent="0" algn="ctr">
              <a:buNone/>
              <a:defRPr>
                <a:solidFill>
                  <a:schemeClr val="tx1">
                    <a:tint val="75000"/>
                  </a:schemeClr>
                </a:solidFill>
              </a:defRPr>
            </a:lvl2pPr>
            <a:lvl3pPr marL="3703132" indent="0" algn="ctr">
              <a:buNone/>
              <a:defRPr>
                <a:solidFill>
                  <a:schemeClr val="tx1">
                    <a:tint val="75000"/>
                  </a:schemeClr>
                </a:solidFill>
              </a:defRPr>
            </a:lvl3pPr>
            <a:lvl4pPr marL="5554699" indent="0" algn="ctr">
              <a:buNone/>
              <a:defRPr>
                <a:solidFill>
                  <a:schemeClr val="tx1">
                    <a:tint val="75000"/>
                  </a:schemeClr>
                </a:solidFill>
              </a:defRPr>
            </a:lvl4pPr>
            <a:lvl5pPr marL="7406265" indent="0" algn="ctr">
              <a:buNone/>
              <a:defRPr>
                <a:solidFill>
                  <a:schemeClr val="tx1">
                    <a:tint val="75000"/>
                  </a:schemeClr>
                </a:solidFill>
              </a:defRPr>
            </a:lvl5pPr>
            <a:lvl6pPr marL="9257831" indent="0" algn="ctr">
              <a:buNone/>
              <a:defRPr>
                <a:solidFill>
                  <a:schemeClr val="tx1">
                    <a:tint val="75000"/>
                  </a:schemeClr>
                </a:solidFill>
              </a:defRPr>
            </a:lvl6pPr>
            <a:lvl7pPr marL="11109398" indent="0" algn="ctr">
              <a:buNone/>
              <a:defRPr>
                <a:solidFill>
                  <a:schemeClr val="tx1">
                    <a:tint val="75000"/>
                  </a:schemeClr>
                </a:solidFill>
              </a:defRPr>
            </a:lvl7pPr>
            <a:lvl8pPr marL="12960964" indent="0" algn="ctr">
              <a:buNone/>
              <a:defRPr>
                <a:solidFill>
                  <a:schemeClr val="tx1">
                    <a:tint val="75000"/>
                  </a:schemeClr>
                </a:solidFill>
              </a:defRPr>
            </a:lvl8pPr>
            <a:lvl9pPr marL="148125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F958A4-0899-EC46-861B-345FD095F416}"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65492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958A4-0899-EC46-861B-345FD095F416}"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420292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043"/>
            <a:ext cx="6480810" cy="307245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0180" y="1442043"/>
            <a:ext cx="18962370" cy="307245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958A4-0899-EC46-861B-345FD095F416}"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86049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958A4-0899-EC46-861B-345FD095F416}"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1066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6" y="23139288"/>
            <a:ext cx="24483061" cy="7151840"/>
          </a:xfrm>
        </p:spPr>
        <p:txBody>
          <a:bodyPr anchor="t"/>
          <a:lstStyle>
            <a:lvl1pPr algn="l">
              <a:defRPr sz="16200" b="1" cap="all"/>
            </a:lvl1pPr>
          </a:lstStyle>
          <a:p>
            <a:r>
              <a:rPr lang="en-US"/>
              <a:t>Click to edit Master title style</a:t>
            </a:r>
          </a:p>
        </p:txBody>
      </p:sp>
      <p:sp>
        <p:nvSpPr>
          <p:cNvPr id="3" name="Text Placeholder 2"/>
          <p:cNvSpPr>
            <a:spLocks noGrp="1"/>
          </p:cNvSpPr>
          <p:nvPr>
            <p:ph type="body" idx="1"/>
          </p:nvPr>
        </p:nvSpPr>
        <p:spPr>
          <a:xfrm>
            <a:off x="2275286" y="15262265"/>
            <a:ext cx="24483061" cy="7877024"/>
          </a:xfrm>
        </p:spPr>
        <p:txBody>
          <a:bodyPr anchor="b"/>
          <a:lstStyle>
            <a:lvl1pPr marL="0" indent="0">
              <a:buNone/>
              <a:defRPr sz="8100">
                <a:solidFill>
                  <a:schemeClr val="tx1">
                    <a:tint val="75000"/>
                  </a:schemeClr>
                </a:solidFill>
              </a:defRPr>
            </a:lvl1pPr>
            <a:lvl2pPr marL="1851566" indent="0">
              <a:buNone/>
              <a:defRPr sz="7300">
                <a:solidFill>
                  <a:schemeClr val="tx1">
                    <a:tint val="75000"/>
                  </a:schemeClr>
                </a:solidFill>
              </a:defRPr>
            </a:lvl2pPr>
            <a:lvl3pPr marL="3703132" indent="0">
              <a:buNone/>
              <a:defRPr sz="6500">
                <a:solidFill>
                  <a:schemeClr val="tx1">
                    <a:tint val="75000"/>
                  </a:schemeClr>
                </a:solidFill>
              </a:defRPr>
            </a:lvl3pPr>
            <a:lvl4pPr marL="5554699" indent="0">
              <a:buNone/>
              <a:defRPr sz="5700">
                <a:solidFill>
                  <a:schemeClr val="tx1">
                    <a:tint val="75000"/>
                  </a:schemeClr>
                </a:solidFill>
              </a:defRPr>
            </a:lvl4pPr>
            <a:lvl5pPr marL="7406265" indent="0">
              <a:buNone/>
              <a:defRPr sz="5700">
                <a:solidFill>
                  <a:schemeClr val="tx1">
                    <a:tint val="75000"/>
                  </a:schemeClr>
                </a:solidFill>
              </a:defRPr>
            </a:lvl5pPr>
            <a:lvl6pPr marL="9257831" indent="0">
              <a:buNone/>
              <a:defRPr sz="5700">
                <a:solidFill>
                  <a:schemeClr val="tx1">
                    <a:tint val="75000"/>
                  </a:schemeClr>
                </a:solidFill>
              </a:defRPr>
            </a:lvl6pPr>
            <a:lvl7pPr marL="11109398" indent="0">
              <a:buNone/>
              <a:defRPr sz="5700">
                <a:solidFill>
                  <a:schemeClr val="tx1">
                    <a:tint val="75000"/>
                  </a:schemeClr>
                </a:solidFill>
              </a:defRPr>
            </a:lvl7pPr>
            <a:lvl8pPr marL="12960964" indent="0">
              <a:buNone/>
              <a:defRPr sz="5700">
                <a:solidFill>
                  <a:schemeClr val="tx1">
                    <a:tint val="75000"/>
                  </a:schemeClr>
                </a:solidFill>
              </a:defRPr>
            </a:lvl8pPr>
            <a:lvl9pPr marL="14812531" indent="0">
              <a:buNone/>
              <a:defRPr sz="5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958A4-0899-EC46-861B-345FD095F416}"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27385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0180" y="8402165"/>
            <a:ext cx="12721590" cy="23764449"/>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41830" y="8402165"/>
            <a:ext cx="12721590" cy="23764449"/>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F958A4-0899-EC46-861B-345FD095F416}"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235727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40181" y="8060409"/>
            <a:ext cx="12726592" cy="3359195"/>
          </a:xfrm>
        </p:spPr>
        <p:txBody>
          <a:bodyPr anchor="b"/>
          <a:lstStyle>
            <a:lvl1pPr marL="0" indent="0">
              <a:buNone/>
              <a:defRPr sz="9700" b="1"/>
            </a:lvl1pPr>
            <a:lvl2pPr marL="1851566" indent="0">
              <a:buNone/>
              <a:defRPr sz="8100" b="1"/>
            </a:lvl2pPr>
            <a:lvl3pPr marL="3703132" indent="0">
              <a:buNone/>
              <a:defRPr sz="7300" b="1"/>
            </a:lvl3pPr>
            <a:lvl4pPr marL="5554699" indent="0">
              <a:buNone/>
              <a:defRPr sz="6500" b="1"/>
            </a:lvl4pPr>
            <a:lvl5pPr marL="7406265" indent="0">
              <a:buNone/>
              <a:defRPr sz="6500" b="1"/>
            </a:lvl5pPr>
            <a:lvl6pPr marL="9257831" indent="0">
              <a:buNone/>
              <a:defRPr sz="6500" b="1"/>
            </a:lvl6pPr>
            <a:lvl7pPr marL="11109398" indent="0">
              <a:buNone/>
              <a:defRPr sz="6500" b="1"/>
            </a:lvl7pPr>
            <a:lvl8pPr marL="12960964" indent="0">
              <a:buNone/>
              <a:defRPr sz="6500" b="1"/>
            </a:lvl8pPr>
            <a:lvl9pPr marL="14812531" indent="0">
              <a:buNone/>
              <a:defRPr sz="6500" b="1"/>
            </a:lvl9pPr>
          </a:lstStyle>
          <a:p>
            <a:pPr lvl="0"/>
            <a:r>
              <a:rPr lang="en-US"/>
              <a:t>Click to edit Master text styles</a:t>
            </a:r>
          </a:p>
        </p:txBody>
      </p:sp>
      <p:sp>
        <p:nvSpPr>
          <p:cNvPr id="4" name="Content Placeholder 3"/>
          <p:cNvSpPr>
            <a:spLocks noGrp="1"/>
          </p:cNvSpPr>
          <p:nvPr>
            <p:ph sz="half" idx="2"/>
          </p:nvPr>
        </p:nvSpPr>
        <p:spPr>
          <a:xfrm>
            <a:off x="1440181" y="11419605"/>
            <a:ext cx="12726592" cy="20747007"/>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631831" y="8060409"/>
            <a:ext cx="12731591" cy="3359195"/>
          </a:xfrm>
        </p:spPr>
        <p:txBody>
          <a:bodyPr anchor="b"/>
          <a:lstStyle>
            <a:lvl1pPr marL="0" indent="0">
              <a:buNone/>
              <a:defRPr sz="9700" b="1"/>
            </a:lvl1pPr>
            <a:lvl2pPr marL="1851566" indent="0">
              <a:buNone/>
              <a:defRPr sz="8100" b="1"/>
            </a:lvl2pPr>
            <a:lvl3pPr marL="3703132" indent="0">
              <a:buNone/>
              <a:defRPr sz="7300" b="1"/>
            </a:lvl3pPr>
            <a:lvl4pPr marL="5554699" indent="0">
              <a:buNone/>
              <a:defRPr sz="6500" b="1"/>
            </a:lvl4pPr>
            <a:lvl5pPr marL="7406265" indent="0">
              <a:buNone/>
              <a:defRPr sz="6500" b="1"/>
            </a:lvl5pPr>
            <a:lvl6pPr marL="9257831" indent="0">
              <a:buNone/>
              <a:defRPr sz="6500" b="1"/>
            </a:lvl6pPr>
            <a:lvl7pPr marL="11109398" indent="0">
              <a:buNone/>
              <a:defRPr sz="6500" b="1"/>
            </a:lvl7pPr>
            <a:lvl8pPr marL="12960964" indent="0">
              <a:buNone/>
              <a:defRPr sz="6500" b="1"/>
            </a:lvl8pPr>
            <a:lvl9pPr marL="14812531" indent="0">
              <a:buNone/>
              <a:defRPr sz="6500" b="1"/>
            </a:lvl9pPr>
          </a:lstStyle>
          <a:p>
            <a:pPr lvl="0"/>
            <a:r>
              <a:rPr lang="en-US"/>
              <a:t>Click to edit Master text styles</a:t>
            </a:r>
          </a:p>
        </p:txBody>
      </p:sp>
      <p:sp>
        <p:nvSpPr>
          <p:cNvPr id="6" name="Content Placeholder 5"/>
          <p:cNvSpPr>
            <a:spLocks noGrp="1"/>
          </p:cNvSpPr>
          <p:nvPr>
            <p:ph sz="quarter" idx="4"/>
          </p:nvPr>
        </p:nvSpPr>
        <p:spPr>
          <a:xfrm>
            <a:off x="14631831" y="11419605"/>
            <a:ext cx="12731591" cy="20747007"/>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F958A4-0899-EC46-861B-345FD095F416}"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33662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958A4-0899-EC46-861B-345FD095F416}"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424996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58A4-0899-EC46-861B-345FD095F416}"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220117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3" y="1433702"/>
            <a:ext cx="9476186" cy="6101570"/>
          </a:xfrm>
        </p:spPr>
        <p:txBody>
          <a:bodyPr anchor="b"/>
          <a:lstStyle>
            <a:lvl1pPr algn="l">
              <a:defRPr sz="8100" b="1"/>
            </a:lvl1pPr>
          </a:lstStyle>
          <a:p>
            <a:r>
              <a:rPr lang="en-US"/>
              <a:t>Click to edit Master title style</a:t>
            </a:r>
          </a:p>
        </p:txBody>
      </p:sp>
      <p:sp>
        <p:nvSpPr>
          <p:cNvPr id="3" name="Content Placeholder 2"/>
          <p:cNvSpPr>
            <a:spLocks noGrp="1"/>
          </p:cNvSpPr>
          <p:nvPr>
            <p:ph idx="1"/>
          </p:nvPr>
        </p:nvSpPr>
        <p:spPr>
          <a:xfrm>
            <a:off x="11261407" y="1433705"/>
            <a:ext cx="16102013" cy="30732908"/>
          </a:xfrm>
        </p:spPr>
        <p:txBody>
          <a:bodyPr/>
          <a:lstStyle>
            <a:lvl1pPr>
              <a:defRPr sz="131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0183" y="7535275"/>
            <a:ext cx="9476186" cy="24631339"/>
          </a:xfrm>
        </p:spPr>
        <p:txBody>
          <a:bodyPr/>
          <a:lstStyle>
            <a:lvl1pPr marL="0" indent="0">
              <a:buNone/>
              <a:defRPr sz="5700"/>
            </a:lvl1pPr>
            <a:lvl2pPr marL="1851566" indent="0">
              <a:buNone/>
              <a:defRPr sz="5000"/>
            </a:lvl2pPr>
            <a:lvl3pPr marL="3703132" indent="0">
              <a:buNone/>
              <a:defRPr sz="4100"/>
            </a:lvl3pPr>
            <a:lvl4pPr marL="5554699" indent="0">
              <a:buNone/>
              <a:defRPr sz="3600"/>
            </a:lvl4pPr>
            <a:lvl5pPr marL="7406265" indent="0">
              <a:buNone/>
              <a:defRPr sz="3600"/>
            </a:lvl5pPr>
            <a:lvl6pPr marL="9257831" indent="0">
              <a:buNone/>
              <a:defRPr sz="3600"/>
            </a:lvl6pPr>
            <a:lvl7pPr marL="11109398" indent="0">
              <a:buNone/>
              <a:defRPr sz="3600"/>
            </a:lvl7pPr>
            <a:lvl8pPr marL="12960964" indent="0">
              <a:buNone/>
              <a:defRPr sz="3600"/>
            </a:lvl8pPr>
            <a:lvl9pPr marL="14812531"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91F958A4-0899-EC46-861B-345FD095F416}"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28366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6" y="25206484"/>
            <a:ext cx="17282160" cy="2975768"/>
          </a:xfrm>
        </p:spPr>
        <p:txBody>
          <a:bodyPr anchor="b"/>
          <a:lstStyle>
            <a:lvl1pPr algn="l">
              <a:defRPr sz="8100" b="1"/>
            </a:lvl1pPr>
          </a:lstStyle>
          <a:p>
            <a:r>
              <a:rPr lang="en-US"/>
              <a:t>Click to edit Master title style</a:t>
            </a:r>
          </a:p>
        </p:txBody>
      </p:sp>
      <p:sp>
        <p:nvSpPr>
          <p:cNvPr id="3" name="Picture Placeholder 2"/>
          <p:cNvSpPr>
            <a:spLocks noGrp="1"/>
          </p:cNvSpPr>
          <p:nvPr>
            <p:ph type="pic" idx="1"/>
          </p:nvPr>
        </p:nvSpPr>
        <p:spPr>
          <a:xfrm>
            <a:off x="5645706" y="3217494"/>
            <a:ext cx="17282160" cy="21605558"/>
          </a:xfrm>
        </p:spPr>
        <p:txBody>
          <a:bodyPr/>
          <a:lstStyle>
            <a:lvl1pPr marL="0" indent="0">
              <a:buNone/>
              <a:defRPr sz="13100"/>
            </a:lvl1pPr>
            <a:lvl2pPr marL="1851566" indent="0">
              <a:buNone/>
              <a:defRPr sz="11300"/>
            </a:lvl2pPr>
            <a:lvl3pPr marL="3703132" indent="0">
              <a:buNone/>
              <a:defRPr sz="9700"/>
            </a:lvl3pPr>
            <a:lvl4pPr marL="5554699" indent="0">
              <a:buNone/>
              <a:defRPr sz="8100"/>
            </a:lvl4pPr>
            <a:lvl5pPr marL="7406265" indent="0">
              <a:buNone/>
              <a:defRPr sz="8100"/>
            </a:lvl5pPr>
            <a:lvl6pPr marL="9257831" indent="0">
              <a:buNone/>
              <a:defRPr sz="8100"/>
            </a:lvl6pPr>
            <a:lvl7pPr marL="11109398" indent="0">
              <a:buNone/>
              <a:defRPr sz="8100"/>
            </a:lvl7pPr>
            <a:lvl8pPr marL="12960964" indent="0">
              <a:buNone/>
              <a:defRPr sz="8100"/>
            </a:lvl8pPr>
            <a:lvl9pPr marL="14812531" indent="0">
              <a:buNone/>
              <a:defRPr sz="8100"/>
            </a:lvl9pPr>
          </a:lstStyle>
          <a:p>
            <a:endParaRPr lang="en-US"/>
          </a:p>
        </p:txBody>
      </p:sp>
      <p:sp>
        <p:nvSpPr>
          <p:cNvPr id="4" name="Text Placeholder 3"/>
          <p:cNvSpPr>
            <a:spLocks noGrp="1"/>
          </p:cNvSpPr>
          <p:nvPr>
            <p:ph type="body" sz="half" idx="2"/>
          </p:nvPr>
        </p:nvSpPr>
        <p:spPr>
          <a:xfrm>
            <a:off x="5645706" y="28182253"/>
            <a:ext cx="17282160" cy="4226084"/>
          </a:xfrm>
        </p:spPr>
        <p:txBody>
          <a:bodyPr/>
          <a:lstStyle>
            <a:lvl1pPr marL="0" indent="0">
              <a:buNone/>
              <a:defRPr sz="5700"/>
            </a:lvl1pPr>
            <a:lvl2pPr marL="1851566" indent="0">
              <a:buNone/>
              <a:defRPr sz="5000"/>
            </a:lvl2pPr>
            <a:lvl3pPr marL="3703132" indent="0">
              <a:buNone/>
              <a:defRPr sz="4100"/>
            </a:lvl3pPr>
            <a:lvl4pPr marL="5554699" indent="0">
              <a:buNone/>
              <a:defRPr sz="3600"/>
            </a:lvl4pPr>
            <a:lvl5pPr marL="7406265" indent="0">
              <a:buNone/>
              <a:defRPr sz="3600"/>
            </a:lvl5pPr>
            <a:lvl6pPr marL="9257831" indent="0">
              <a:buNone/>
              <a:defRPr sz="3600"/>
            </a:lvl6pPr>
            <a:lvl7pPr marL="11109398" indent="0">
              <a:buNone/>
              <a:defRPr sz="3600"/>
            </a:lvl7pPr>
            <a:lvl8pPr marL="12960964" indent="0">
              <a:buNone/>
              <a:defRPr sz="3600"/>
            </a:lvl8pPr>
            <a:lvl9pPr marL="14812531"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91F958A4-0899-EC46-861B-345FD095F416}"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49452-F86A-974C-B757-DB67CD12B88C}" type="slidenum">
              <a:rPr lang="en-US" smtClean="0"/>
              <a:t>‹#›</a:t>
            </a:fld>
            <a:endParaRPr lang="en-US"/>
          </a:p>
        </p:txBody>
      </p:sp>
    </p:spTree>
    <p:extLst>
      <p:ext uri="{BB962C8B-B14F-4D97-AF65-F5344CB8AC3E}">
        <p14:creationId xmlns:p14="http://schemas.microsoft.com/office/powerpoint/2010/main" val="8879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1" y="1442040"/>
            <a:ext cx="25923240" cy="6001544"/>
          </a:xfrm>
          <a:prstGeom prst="rect">
            <a:avLst/>
          </a:prstGeom>
        </p:spPr>
        <p:txBody>
          <a:bodyPr vert="horz" lIns="370313" tIns="185157" rIns="370313" bIns="185157" rtlCol="0" anchor="ctr">
            <a:normAutofit/>
          </a:bodyPr>
          <a:lstStyle/>
          <a:p>
            <a:r>
              <a:rPr lang="en-US"/>
              <a:t>Click to edit Master title style</a:t>
            </a:r>
          </a:p>
        </p:txBody>
      </p:sp>
      <p:sp>
        <p:nvSpPr>
          <p:cNvPr id="3" name="Text Placeholder 2"/>
          <p:cNvSpPr>
            <a:spLocks noGrp="1"/>
          </p:cNvSpPr>
          <p:nvPr>
            <p:ph type="body" idx="1"/>
          </p:nvPr>
        </p:nvSpPr>
        <p:spPr>
          <a:xfrm>
            <a:off x="1440181" y="8402165"/>
            <a:ext cx="25923240" cy="23764449"/>
          </a:xfrm>
          <a:prstGeom prst="rect">
            <a:avLst/>
          </a:prstGeom>
        </p:spPr>
        <p:txBody>
          <a:bodyPr vert="horz" lIns="370313" tIns="185157" rIns="370313" bIns="1851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40181" y="33375255"/>
            <a:ext cx="6720840" cy="1917160"/>
          </a:xfrm>
          <a:prstGeom prst="rect">
            <a:avLst/>
          </a:prstGeom>
        </p:spPr>
        <p:txBody>
          <a:bodyPr vert="horz" lIns="370313" tIns="185157" rIns="370313" bIns="185157" rtlCol="0" anchor="ctr"/>
          <a:lstStyle>
            <a:lvl1pPr algn="l">
              <a:defRPr sz="5000">
                <a:solidFill>
                  <a:schemeClr val="tx1">
                    <a:tint val="75000"/>
                  </a:schemeClr>
                </a:solidFill>
              </a:defRPr>
            </a:lvl1pPr>
          </a:lstStyle>
          <a:p>
            <a:fld id="{91F958A4-0899-EC46-861B-345FD095F416}" type="datetimeFigureOut">
              <a:rPr lang="en-US" smtClean="0"/>
              <a:t>5/29/2025</a:t>
            </a:fld>
            <a:endParaRPr lang="en-US"/>
          </a:p>
        </p:txBody>
      </p:sp>
      <p:sp>
        <p:nvSpPr>
          <p:cNvPr id="5" name="Footer Placeholder 4"/>
          <p:cNvSpPr>
            <a:spLocks noGrp="1"/>
          </p:cNvSpPr>
          <p:nvPr>
            <p:ph type="ftr" sz="quarter" idx="3"/>
          </p:nvPr>
        </p:nvSpPr>
        <p:spPr>
          <a:xfrm>
            <a:off x="9841231" y="33375255"/>
            <a:ext cx="9121140" cy="1917160"/>
          </a:xfrm>
          <a:prstGeom prst="rect">
            <a:avLst/>
          </a:prstGeom>
        </p:spPr>
        <p:txBody>
          <a:bodyPr vert="horz" lIns="370313" tIns="185157" rIns="370313" bIns="185157" rtlCol="0" anchor="ctr"/>
          <a:lstStyle>
            <a:lvl1pPr algn="ctr">
              <a:defRPr sz="5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642581" y="33375255"/>
            <a:ext cx="6720840" cy="1917160"/>
          </a:xfrm>
          <a:prstGeom prst="rect">
            <a:avLst/>
          </a:prstGeom>
        </p:spPr>
        <p:txBody>
          <a:bodyPr vert="horz" lIns="370313" tIns="185157" rIns="370313" bIns="185157" rtlCol="0" anchor="ctr"/>
          <a:lstStyle>
            <a:lvl1pPr algn="r">
              <a:defRPr sz="5000">
                <a:solidFill>
                  <a:schemeClr val="tx1">
                    <a:tint val="75000"/>
                  </a:schemeClr>
                </a:solidFill>
              </a:defRPr>
            </a:lvl1pPr>
          </a:lstStyle>
          <a:p>
            <a:fld id="{D5349452-F86A-974C-B757-DB67CD12B88C}" type="slidenum">
              <a:rPr lang="en-US" smtClean="0"/>
              <a:t>‹#›</a:t>
            </a:fld>
            <a:endParaRPr lang="en-US"/>
          </a:p>
        </p:txBody>
      </p:sp>
    </p:spTree>
    <p:extLst>
      <p:ext uri="{BB962C8B-B14F-4D97-AF65-F5344CB8AC3E}">
        <p14:creationId xmlns:p14="http://schemas.microsoft.com/office/powerpoint/2010/main" val="3654990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51566" rtl="0" eaLnBrk="1" latinLnBrk="0" hangingPunct="1">
        <a:spcBef>
          <a:spcPct val="0"/>
        </a:spcBef>
        <a:buNone/>
        <a:defRPr sz="17800" kern="1200">
          <a:solidFill>
            <a:schemeClr val="tx1"/>
          </a:solidFill>
          <a:latin typeface="+mj-lt"/>
          <a:ea typeface="+mj-ea"/>
          <a:cs typeface="+mj-cs"/>
        </a:defRPr>
      </a:lvl1pPr>
    </p:titleStyle>
    <p:bodyStyle>
      <a:lvl1pPr marL="1388675" indent="-1388675" algn="l" defTabSz="1851566" rtl="0" eaLnBrk="1" latinLnBrk="0" hangingPunct="1">
        <a:spcBef>
          <a:spcPct val="20000"/>
        </a:spcBef>
        <a:buFont typeface="Arial"/>
        <a:buChar char="•"/>
        <a:defRPr sz="13100" kern="1200">
          <a:solidFill>
            <a:schemeClr val="tx1"/>
          </a:solidFill>
          <a:latin typeface="+mn-lt"/>
          <a:ea typeface="+mn-ea"/>
          <a:cs typeface="+mn-cs"/>
        </a:defRPr>
      </a:lvl1pPr>
      <a:lvl2pPr marL="3008796" indent="-1157229" algn="l" defTabSz="1851566" rtl="0" eaLnBrk="1" latinLnBrk="0" hangingPunct="1">
        <a:spcBef>
          <a:spcPct val="20000"/>
        </a:spcBef>
        <a:buFont typeface="Arial"/>
        <a:buChar char="–"/>
        <a:defRPr sz="11300" kern="1200">
          <a:solidFill>
            <a:schemeClr val="tx1"/>
          </a:solidFill>
          <a:latin typeface="+mn-lt"/>
          <a:ea typeface="+mn-ea"/>
          <a:cs typeface="+mn-cs"/>
        </a:defRPr>
      </a:lvl2pPr>
      <a:lvl3pPr marL="4628916" indent="-925784" algn="l" defTabSz="1851566" rtl="0" eaLnBrk="1" latinLnBrk="0" hangingPunct="1">
        <a:spcBef>
          <a:spcPct val="20000"/>
        </a:spcBef>
        <a:buFont typeface="Arial"/>
        <a:buChar char="•"/>
        <a:defRPr sz="9700" kern="1200">
          <a:solidFill>
            <a:schemeClr val="tx1"/>
          </a:solidFill>
          <a:latin typeface="+mn-lt"/>
          <a:ea typeface="+mn-ea"/>
          <a:cs typeface="+mn-cs"/>
        </a:defRPr>
      </a:lvl3pPr>
      <a:lvl4pPr marL="6480482" indent="-925784" algn="l" defTabSz="1851566" rtl="0" eaLnBrk="1" latinLnBrk="0" hangingPunct="1">
        <a:spcBef>
          <a:spcPct val="20000"/>
        </a:spcBef>
        <a:buFont typeface="Arial"/>
        <a:buChar char="–"/>
        <a:defRPr sz="8100" kern="1200">
          <a:solidFill>
            <a:schemeClr val="tx1"/>
          </a:solidFill>
          <a:latin typeface="+mn-lt"/>
          <a:ea typeface="+mn-ea"/>
          <a:cs typeface="+mn-cs"/>
        </a:defRPr>
      </a:lvl4pPr>
      <a:lvl5pPr marL="8332048" indent="-925784" algn="l" defTabSz="1851566" rtl="0" eaLnBrk="1" latinLnBrk="0" hangingPunct="1">
        <a:spcBef>
          <a:spcPct val="20000"/>
        </a:spcBef>
        <a:buFont typeface="Arial"/>
        <a:buChar char="»"/>
        <a:defRPr sz="8100" kern="1200">
          <a:solidFill>
            <a:schemeClr val="tx1"/>
          </a:solidFill>
          <a:latin typeface="+mn-lt"/>
          <a:ea typeface="+mn-ea"/>
          <a:cs typeface="+mn-cs"/>
        </a:defRPr>
      </a:lvl5pPr>
      <a:lvl6pPr marL="10183615" indent="-925784" algn="l" defTabSz="1851566" rtl="0" eaLnBrk="1" latinLnBrk="0" hangingPunct="1">
        <a:spcBef>
          <a:spcPct val="20000"/>
        </a:spcBef>
        <a:buFont typeface="Arial"/>
        <a:buChar char="•"/>
        <a:defRPr sz="8100" kern="1200">
          <a:solidFill>
            <a:schemeClr val="tx1"/>
          </a:solidFill>
          <a:latin typeface="+mn-lt"/>
          <a:ea typeface="+mn-ea"/>
          <a:cs typeface="+mn-cs"/>
        </a:defRPr>
      </a:lvl6pPr>
      <a:lvl7pPr marL="12035180" indent="-925784" algn="l" defTabSz="1851566" rtl="0" eaLnBrk="1" latinLnBrk="0" hangingPunct="1">
        <a:spcBef>
          <a:spcPct val="20000"/>
        </a:spcBef>
        <a:buFont typeface="Arial"/>
        <a:buChar char="•"/>
        <a:defRPr sz="8100" kern="1200">
          <a:solidFill>
            <a:schemeClr val="tx1"/>
          </a:solidFill>
          <a:latin typeface="+mn-lt"/>
          <a:ea typeface="+mn-ea"/>
          <a:cs typeface="+mn-cs"/>
        </a:defRPr>
      </a:lvl7pPr>
      <a:lvl8pPr marL="13886747" indent="-925784" algn="l" defTabSz="1851566" rtl="0" eaLnBrk="1" latinLnBrk="0" hangingPunct="1">
        <a:spcBef>
          <a:spcPct val="20000"/>
        </a:spcBef>
        <a:buFont typeface="Arial"/>
        <a:buChar char="•"/>
        <a:defRPr sz="8100" kern="1200">
          <a:solidFill>
            <a:schemeClr val="tx1"/>
          </a:solidFill>
          <a:latin typeface="+mn-lt"/>
          <a:ea typeface="+mn-ea"/>
          <a:cs typeface="+mn-cs"/>
        </a:defRPr>
      </a:lvl8pPr>
      <a:lvl9pPr marL="15738314" indent="-925784" algn="l" defTabSz="1851566" rtl="0" eaLnBrk="1" latinLnBrk="0" hangingPunct="1">
        <a:spcBef>
          <a:spcPct val="20000"/>
        </a:spcBef>
        <a:buFont typeface="Arial"/>
        <a:buChar char="•"/>
        <a:defRPr sz="8100" kern="1200">
          <a:solidFill>
            <a:schemeClr val="tx1"/>
          </a:solidFill>
          <a:latin typeface="+mn-lt"/>
          <a:ea typeface="+mn-ea"/>
          <a:cs typeface="+mn-cs"/>
        </a:defRPr>
      </a:lvl9pPr>
    </p:bodyStyle>
    <p:otherStyle>
      <a:defPPr>
        <a:defRPr lang="en-US"/>
      </a:defPPr>
      <a:lvl1pPr marL="0" algn="l" defTabSz="1851566" rtl="0" eaLnBrk="1" latinLnBrk="0" hangingPunct="1">
        <a:defRPr sz="7300" kern="1200">
          <a:solidFill>
            <a:schemeClr val="tx1"/>
          </a:solidFill>
          <a:latin typeface="+mn-lt"/>
          <a:ea typeface="+mn-ea"/>
          <a:cs typeface="+mn-cs"/>
        </a:defRPr>
      </a:lvl1pPr>
      <a:lvl2pPr marL="1851566" algn="l" defTabSz="1851566" rtl="0" eaLnBrk="1" latinLnBrk="0" hangingPunct="1">
        <a:defRPr sz="7300" kern="1200">
          <a:solidFill>
            <a:schemeClr val="tx1"/>
          </a:solidFill>
          <a:latin typeface="+mn-lt"/>
          <a:ea typeface="+mn-ea"/>
          <a:cs typeface="+mn-cs"/>
        </a:defRPr>
      </a:lvl2pPr>
      <a:lvl3pPr marL="3703132" algn="l" defTabSz="1851566" rtl="0" eaLnBrk="1" latinLnBrk="0" hangingPunct="1">
        <a:defRPr sz="7300" kern="1200">
          <a:solidFill>
            <a:schemeClr val="tx1"/>
          </a:solidFill>
          <a:latin typeface="+mn-lt"/>
          <a:ea typeface="+mn-ea"/>
          <a:cs typeface="+mn-cs"/>
        </a:defRPr>
      </a:lvl3pPr>
      <a:lvl4pPr marL="5554699" algn="l" defTabSz="1851566" rtl="0" eaLnBrk="1" latinLnBrk="0" hangingPunct="1">
        <a:defRPr sz="7300" kern="1200">
          <a:solidFill>
            <a:schemeClr val="tx1"/>
          </a:solidFill>
          <a:latin typeface="+mn-lt"/>
          <a:ea typeface="+mn-ea"/>
          <a:cs typeface="+mn-cs"/>
        </a:defRPr>
      </a:lvl4pPr>
      <a:lvl5pPr marL="7406265" algn="l" defTabSz="1851566" rtl="0" eaLnBrk="1" latinLnBrk="0" hangingPunct="1">
        <a:defRPr sz="7300" kern="1200">
          <a:solidFill>
            <a:schemeClr val="tx1"/>
          </a:solidFill>
          <a:latin typeface="+mn-lt"/>
          <a:ea typeface="+mn-ea"/>
          <a:cs typeface="+mn-cs"/>
        </a:defRPr>
      </a:lvl5pPr>
      <a:lvl6pPr marL="9257831" algn="l" defTabSz="1851566" rtl="0" eaLnBrk="1" latinLnBrk="0" hangingPunct="1">
        <a:defRPr sz="7300" kern="1200">
          <a:solidFill>
            <a:schemeClr val="tx1"/>
          </a:solidFill>
          <a:latin typeface="+mn-lt"/>
          <a:ea typeface="+mn-ea"/>
          <a:cs typeface="+mn-cs"/>
        </a:defRPr>
      </a:lvl6pPr>
      <a:lvl7pPr marL="11109398" algn="l" defTabSz="1851566" rtl="0" eaLnBrk="1" latinLnBrk="0" hangingPunct="1">
        <a:defRPr sz="7300" kern="1200">
          <a:solidFill>
            <a:schemeClr val="tx1"/>
          </a:solidFill>
          <a:latin typeface="+mn-lt"/>
          <a:ea typeface="+mn-ea"/>
          <a:cs typeface="+mn-cs"/>
        </a:defRPr>
      </a:lvl7pPr>
      <a:lvl8pPr marL="12960964" algn="l" defTabSz="1851566" rtl="0" eaLnBrk="1" latinLnBrk="0" hangingPunct="1">
        <a:defRPr sz="7300" kern="1200">
          <a:solidFill>
            <a:schemeClr val="tx1"/>
          </a:solidFill>
          <a:latin typeface="+mn-lt"/>
          <a:ea typeface="+mn-ea"/>
          <a:cs typeface="+mn-cs"/>
        </a:defRPr>
      </a:lvl8pPr>
      <a:lvl9pPr marL="14812531" algn="l" defTabSz="1851566"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471"/>
          <p:cNvSpPr txBox="1">
            <a:spLocks noChangeArrowheads="1"/>
          </p:cNvSpPr>
          <p:nvPr/>
        </p:nvSpPr>
        <p:spPr bwMode="auto">
          <a:xfrm>
            <a:off x="-12700" y="4894345"/>
            <a:ext cx="28816300" cy="736540"/>
          </a:xfrm>
          <a:prstGeom prst="rect">
            <a:avLst/>
          </a:prstGeom>
          <a:solidFill>
            <a:srgbClr val="FFF200"/>
          </a:solidFill>
          <a:ln>
            <a:noFill/>
          </a:ln>
          <a:effectLst/>
        </p:spPr>
        <p:txBody>
          <a:bodyPr wrap="square" lIns="74858" tIns="37421" rIns="74858" bIns="37421">
            <a:spAutoFit/>
          </a:bodyPr>
          <a:lstStyle>
            <a:defPPr>
              <a:defRPr lang="en-US"/>
            </a:defPPr>
            <a:lvl1pPr algn="ctr" defTabSz="749300" eaLnBrk="0" hangingPunct="0">
              <a:spcBef>
                <a:spcPct val="50000"/>
              </a:spcBef>
              <a:defRPr sz="3000" b="1">
                <a:latin typeface="Arial Narrow" panose="020B0606020202030204" pitchFamily="34" charset="0"/>
              </a:defRPr>
            </a:lvl1pPr>
            <a:lvl2pPr marL="374650" defTabSz="749300">
              <a:defRPr>
                <a:latin typeface="Arial" panose="020B0604020202020204" pitchFamily="34" charset="0"/>
              </a:defRPr>
            </a:lvl2pPr>
            <a:lvl3pPr marL="749300" defTabSz="749300">
              <a:defRPr>
                <a:latin typeface="Arial" panose="020B0604020202020204" pitchFamily="34" charset="0"/>
              </a:defRPr>
            </a:lvl3pPr>
            <a:lvl4pPr marL="1125538" defTabSz="749300">
              <a:defRPr>
                <a:latin typeface="Arial" panose="020B0604020202020204" pitchFamily="34" charset="0"/>
              </a:defRPr>
            </a:lvl4pPr>
            <a:lvl5pPr marL="1500188" defTabSz="749300">
              <a:defRPr>
                <a:latin typeface="Arial" panose="020B0604020202020204" pitchFamily="34" charset="0"/>
              </a:defRPr>
            </a:lvl5pPr>
            <a:lvl6pPr marL="1957388" defTabSz="749300" fontAlgn="base">
              <a:spcBef>
                <a:spcPct val="0"/>
              </a:spcBef>
              <a:spcAft>
                <a:spcPct val="0"/>
              </a:spcAft>
              <a:defRPr>
                <a:latin typeface="Arial" panose="020B0604020202020204" pitchFamily="34" charset="0"/>
              </a:defRPr>
            </a:lvl6pPr>
            <a:lvl7pPr marL="2414588" defTabSz="749300" fontAlgn="base">
              <a:spcBef>
                <a:spcPct val="0"/>
              </a:spcBef>
              <a:spcAft>
                <a:spcPct val="0"/>
              </a:spcAft>
              <a:defRPr>
                <a:latin typeface="Arial" panose="020B0604020202020204" pitchFamily="34" charset="0"/>
              </a:defRPr>
            </a:lvl7pPr>
            <a:lvl8pPr marL="2871788" defTabSz="749300" fontAlgn="base">
              <a:spcBef>
                <a:spcPct val="0"/>
              </a:spcBef>
              <a:spcAft>
                <a:spcPct val="0"/>
              </a:spcAft>
              <a:defRPr>
                <a:latin typeface="Arial" panose="020B0604020202020204" pitchFamily="34" charset="0"/>
              </a:defRPr>
            </a:lvl8pPr>
            <a:lvl9pPr marL="3328988" defTabSz="749300" fontAlgn="base">
              <a:spcBef>
                <a:spcPct val="0"/>
              </a:spcBef>
              <a:spcAft>
                <a:spcPct val="0"/>
              </a:spcAft>
              <a:defRPr>
                <a:latin typeface="Arial" panose="020B0604020202020204" pitchFamily="34" charset="0"/>
              </a:defRPr>
            </a:lvl9pPr>
          </a:lstStyle>
          <a:p>
            <a:endParaRPr lang="en-US" altLang="en-US" dirty="0"/>
          </a:p>
        </p:txBody>
      </p:sp>
      <p:pic>
        <p:nvPicPr>
          <p:cNvPr id="6" name="Picture 5"/>
          <p:cNvPicPr>
            <a:picLocks noChangeAspect="1"/>
          </p:cNvPicPr>
          <p:nvPr/>
        </p:nvPicPr>
        <p:blipFill>
          <a:blip r:embed="rId2"/>
          <a:stretch>
            <a:fillRect/>
          </a:stretch>
        </p:blipFill>
        <p:spPr>
          <a:xfrm>
            <a:off x="0" y="0"/>
            <a:ext cx="28803600" cy="5114148"/>
          </a:xfrm>
          <a:prstGeom prst="rect">
            <a:avLst/>
          </a:prstGeom>
          <a:gradFill flip="none" rotWithShape="1">
            <a:gsLst>
              <a:gs pos="0">
                <a:srgbClr val="008F00"/>
              </a:gs>
              <a:gs pos="100000">
                <a:srgbClr val="9BBB59"/>
              </a:gs>
            </a:gsLst>
            <a:lin ang="5400000" scaled="1"/>
            <a:tileRect/>
          </a:gradFill>
          <a:ln>
            <a:noFill/>
          </a:ln>
          <a:effectLst/>
        </p:spPr>
      </p:pic>
      <p:pic>
        <p:nvPicPr>
          <p:cNvPr id="8" name="Picture 7"/>
          <p:cNvPicPr>
            <a:picLocks noChangeAspect="1"/>
          </p:cNvPicPr>
          <p:nvPr/>
        </p:nvPicPr>
        <p:blipFill>
          <a:blip r:embed="rId3"/>
          <a:stretch>
            <a:fillRect/>
          </a:stretch>
        </p:blipFill>
        <p:spPr>
          <a:xfrm>
            <a:off x="984578" y="946160"/>
            <a:ext cx="2971800" cy="3403600"/>
          </a:xfrm>
          <a:prstGeom prst="rect">
            <a:avLst/>
          </a:prstGeom>
        </p:spPr>
      </p:pic>
      <p:sp>
        <p:nvSpPr>
          <p:cNvPr id="11" name="Title 1"/>
          <p:cNvSpPr txBox="1">
            <a:spLocks/>
          </p:cNvSpPr>
          <p:nvPr/>
        </p:nvSpPr>
        <p:spPr>
          <a:xfrm>
            <a:off x="4010987" y="996660"/>
            <a:ext cx="21103005" cy="1975200"/>
          </a:xfrm>
          <a:prstGeom prst="rect">
            <a:avLst/>
          </a:prstGeom>
        </p:spPr>
        <p:txBody>
          <a:bodyPr vert="horz" lIns="370313" tIns="185157" rIns="370313" bIns="185157" rtlCol="0" anchor="ctr">
            <a:noAutofit/>
          </a:bodyPr>
          <a:lstStyle>
            <a:lvl1pPr algn="ctr" defTabSz="1851566" rtl="0" eaLnBrk="1" latinLnBrk="0" hangingPunct="1">
              <a:spcBef>
                <a:spcPct val="0"/>
              </a:spcBef>
              <a:buNone/>
              <a:defRPr sz="17800" kern="1200">
                <a:solidFill>
                  <a:schemeClr val="tx1"/>
                </a:solidFill>
                <a:latin typeface="+mj-lt"/>
                <a:ea typeface="+mj-ea"/>
                <a:cs typeface="+mj-cs"/>
              </a:defRPr>
            </a:lvl1pPr>
          </a:lstStyle>
          <a:p>
            <a:pPr marR="0" lvl="0" indent="0" algn="ctr" defTabSz="4022729" rtl="0" fontAlgn="auto" hangingPunct="1">
              <a:lnSpc>
                <a:spcPts val="5760"/>
              </a:lnSpc>
              <a:spcBef>
                <a:spcPts val="0"/>
              </a:spcBef>
              <a:spcAft>
                <a:spcPts val="0"/>
              </a:spcAft>
              <a:buNone/>
              <a:tabLst/>
              <a:defRPr sz="1800" b="0" i="0" u="none" strike="noStrike" kern="0" cap="none" spc="0" baseline="0">
                <a:solidFill>
                  <a:srgbClr val="000000"/>
                </a:solidFill>
                <a:uFillTx/>
              </a:defRPr>
            </a:pPr>
            <a:r>
              <a:rPr lang="en-US" sz="6600" b="0" i="0" u="none" strike="noStrike" kern="1200" cap="none" spc="0" baseline="0" dirty="0">
                <a:solidFill>
                  <a:srgbClr val="FFFFFF"/>
                </a:solidFill>
                <a:uFillTx/>
                <a:latin typeface="Impact" pitchFamily="34"/>
              </a:rPr>
              <a:t>Optimized fermentation conditions for dragon fruit yogurt</a:t>
            </a:r>
          </a:p>
        </p:txBody>
      </p:sp>
      <p:pic>
        <p:nvPicPr>
          <p:cNvPr id="16" name="Picture 15"/>
          <p:cNvPicPr>
            <a:picLocks noChangeAspect="1"/>
          </p:cNvPicPr>
          <p:nvPr/>
        </p:nvPicPr>
        <p:blipFill>
          <a:blip r:embed="rId4"/>
          <a:stretch>
            <a:fillRect/>
          </a:stretch>
        </p:blipFill>
        <p:spPr>
          <a:xfrm>
            <a:off x="-12700" y="35107563"/>
            <a:ext cx="28816300" cy="1111240"/>
          </a:xfrm>
          <a:prstGeom prst="rect">
            <a:avLst/>
          </a:prstGeom>
        </p:spPr>
      </p:pic>
      <p:pic>
        <p:nvPicPr>
          <p:cNvPr id="32" name="Picture 31"/>
          <p:cNvPicPr>
            <a:picLocks noChangeAspect="1"/>
          </p:cNvPicPr>
          <p:nvPr/>
        </p:nvPicPr>
        <p:blipFill>
          <a:blip r:embed="rId5"/>
          <a:stretch>
            <a:fillRect/>
          </a:stretch>
        </p:blipFill>
        <p:spPr>
          <a:xfrm>
            <a:off x="22033846" y="35254267"/>
            <a:ext cx="5537200" cy="673100"/>
          </a:xfrm>
          <a:prstGeom prst="rect">
            <a:avLst/>
          </a:prstGeom>
        </p:spPr>
      </p:pic>
      <p:cxnSp>
        <p:nvCxnSpPr>
          <p:cNvPr id="18" name="Straight Connector 17"/>
          <p:cNvCxnSpPr/>
          <p:nvPr/>
        </p:nvCxnSpPr>
        <p:spPr>
          <a:xfrm>
            <a:off x="9727611" y="5835316"/>
            <a:ext cx="0" cy="29272247"/>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0005310" y="5835316"/>
            <a:ext cx="0" cy="2927224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18859916" y="5845940"/>
            <a:ext cx="16558" cy="29261623"/>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9117518" y="5835316"/>
            <a:ext cx="0" cy="29272247"/>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28492346" y="5845940"/>
            <a:ext cx="0" cy="29272247"/>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26937" y="5835316"/>
            <a:ext cx="0" cy="29272247"/>
          </a:xfrm>
          <a:prstGeom prst="line">
            <a:avLst/>
          </a:prstGeom>
          <a:ln w="19050"/>
        </p:spPr>
        <p:style>
          <a:lnRef idx="1">
            <a:schemeClr val="dk1"/>
          </a:lnRef>
          <a:fillRef idx="0">
            <a:schemeClr val="dk1"/>
          </a:fillRef>
          <a:effectRef idx="0">
            <a:schemeClr val="dk1"/>
          </a:effectRef>
          <a:fontRef idx="minor">
            <a:schemeClr val="tx1"/>
          </a:fontRef>
        </p:style>
      </p:cxnSp>
      <p:sp>
        <p:nvSpPr>
          <p:cNvPr id="39" name="Text Box 472"/>
          <p:cNvSpPr txBox="1">
            <a:spLocks noChangeArrowheads="1"/>
          </p:cNvSpPr>
          <p:nvPr/>
        </p:nvSpPr>
        <p:spPr bwMode="auto">
          <a:xfrm>
            <a:off x="397447" y="6432236"/>
            <a:ext cx="9305373" cy="7651509"/>
          </a:xfrm>
          <a:prstGeom prst="rect">
            <a:avLst/>
          </a:prstGeom>
          <a:solidFill>
            <a:schemeClr val="bg1">
              <a:lumMod val="95000"/>
            </a:schemeClr>
          </a:solidFill>
          <a:ln>
            <a:noFill/>
          </a:ln>
          <a:effectLst/>
        </p:spPr>
        <p:txBody>
          <a:bodyPr wrap="square" lIns="374995" tIns="374995" rIns="374995" bIns="374995">
            <a:spAutoFit/>
          </a:bodyPr>
          <a:lstStyle>
            <a:lvl1pPr defTabSz="3600450">
              <a:defRPr>
                <a:solidFill>
                  <a:schemeClr val="tx1"/>
                </a:solidFill>
                <a:latin typeface="Arial" panose="020B0604020202020204" pitchFamily="34" charset="0"/>
              </a:defRPr>
            </a:lvl1pPr>
            <a:lvl2pPr marL="374650" defTabSz="3600450">
              <a:defRPr>
                <a:solidFill>
                  <a:schemeClr val="tx1"/>
                </a:solidFill>
                <a:latin typeface="Arial" panose="020B0604020202020204" pitchFamily="34" charset="0"/>
              </a:defRPr>
            </a:lvl2pPr>
            <a:lvl3pPr marL="749300" defTabSz="3600450">
              <a:defRPr>
                <a:solidFill>
                  <a:schemeClr val="tx1"/>
                </a:solidFill>
                <a:latin typeface="Arial" panose="020B0604020202020204" pitchFamily="34" charset="0"/>
              </a:defRPr>
            </a:lvl3pPr>
            <a:lvl4pPr marL="1125538" defTabSz="3600450">
              <a:defRPr>
                <a:solidFill>
                  <a:schemeClr val="tx1"/>
                </a:solidFill>
                <a:latin typeface="Arial" panose="020B0604020202020204" pitchFamily="34" charset="0"/>
              </a:defRPr>
            </a:lvl4pPr>
            <a:lvl5pPr marL="1500188" defTabSz="3600450">
              <a:defRPr>
                <a:solidFill>
                  <a:schemeClr val="tx1"/>
                </a:solidFill>
                <a:latin typeface="Arial" panose="020B0604020202020204" pitchFamily="34" charset="0"/>
              </a:defRPr>
            </a:lvl5pPr>
            <a:lvl6pPr marL="1957388" defTabSz="3600450" fontAlgn="base">
              <a:spcBef>
                <a:spcPct val="0"/>
              </a:spcBef>
              <a:spcAft>
                <a:spcPct val="0"/>
              </a:spcAft>
              <a:defRPr>
                <a:solidFill>
                  <a:schemeClr val="tx1"/>
                </a:solidFill>
                <a:latin typeface="Arial" panose="020B0604020202020204" pitchFamily="34" charset="0"/>
              </a:defRPr>
            </a:lvl6pPr>
            <a:lvl7pPr marL="2414588" defTabSz="3600450" fontAlgn="base">
              <a:spcBef>
                <a:spcPct val="0"/>
              </a:spcBef>
              <a:spcAft>
                <a:spcPct val="0"/>
              </a:spcAft>
              <a:defRPr>
                <a:solidFill>
                  <a:schemeClr val="tx1"/>
                </a:solidFill>
                <a:latin typeface="Arial" panose="020B0604020202020204" pitchFamily="34" charset="0"/>
              </a:defRPr>
            </a:lvl7pPr>
            <a:lvl8pPr marL="2871788" defTabSz="3600450" fontAlgn="base">
              <a:spcBef>
                <a:spcPct val="0"/>
              </a:spcBef>
              <a:spcAft>
                <a:spcPct val="0"/>
              </a:spcAft>
              <a:defRPr>
                <a:solidFill>
                  <a:schemeClr val="tx1"/>
                </a:solidFill>
                <a:latin typeface="Arial" panose="020B0604020202020204" pitchFamily="34" charset="0"/>
              </a:defRPr>
            </a:lvl8pPr>
            <a:lvl9pPr marL="3328988" defTabSz="3600450" fontAlgn="base">
              <a:spcBef>
                <a:spcPct val="0"/>
              </a:spcBef>
              <a:spcAft>
                <a:spcPct val="0"/>
              </a:spcAft>
              <a:defRPr>
                <a:solidFill>
                  <a:schemeClr val="tx1"/>
                </a:solidFill>
                <a:latin typeface="Arial" panose="020B0604020202020204" pitchFamily="34" charset="0"/>
              </a:defRPr>
            </a:lvl9pPr>
          </a:lstStyle>
          <a:p>
            <a:pPr algn="just" defTabSz="622366">
              <a:defRPr sz="1800" b="0" i="0" u="none" strike="noStrike" kern="0" cap="none" spc="0" baseline="0">
                <a:solidFill>
                  <a:srgbClr val="000000"/>
                </a:solidFill>
                <a:uFillTx/>
              </a:defRPr>
            </a:pPr>
            <a:r>
              <a:rPr lang="en-US" sz="2800" dirty="0">
                <a:solidFill>
                  <a:srgbClr val="000000"/>
                </a:solidFill>
                <a:cs typeface="Arial" panose="020B0604020202020204" pitchFamily="34" charset="0"/>
              </a:rPr>
              <a:t>Yogurt, a nutrient-dense product from milk fermented by lactic acid bacteria, comes in plain (dairy-only) or flavored varieties. Flavored yogurts, often containing fruit, sugar, or sweeteners, are popular for their enhanced appeal. Fruit yogurt is more popular among flavored yogurts with consumers, and the addition of fruit to yogurt improves the flavor, making the yogurt product more appealing to consumers. </a:t>
            </a:r>
          </a:p>
          <a:p>
            <a:pPr algn="just" defTabSz="622366">
              <a:defRPr sz="1800" b="0" i="0" u="none" strike="noStrike" kern="0" cap="none" spc="0" baseline="0">
                <a:solidFill>
                  <a:srgbClr val="000000"/>
                </a:solidFill>
                <a:uFillTx/>
              </a:defRPr>
            </a:pPr>
            <a:endParaRPr lang="en-US" sz="2800" dirty="0">
              <a:solidFill>
                <a:srgbClr val="000000"/>
              </a:solidFill>
              <a:cs typeface="Arial" panose="020B0604020202020204" pitchFamily="34" charset="0"/>
            </a:endParaRPr>
          </a:p>
          <a:p>
            <a:pPr algn="just" defTabSz="622366">
              <a:defRPr sz="1800" b="0" i="0" u="none" strike="noStrike" kern="0" cap="none" spc="0" baseline="0">
                <a:solidFill>
                  <a:srgbClr val="000000"/>
                </a:solidFill>
                <a:uFillTx/>
              </a:defRPr>
            </a:pPr>
            <a:r>
              <a:rPr lang="en-US" sz="2800" dirty="0">
                <a:solidFill>
                  <a:srgbClr val="000000"/>
                </a:solidFill>
                <a:cs typeface="Arial" panose="020B0604020202020204" pitchFamily="34" charset="0"/>
              </a:rPr>
              <a:t>Dragon fruit (Pitaya/Pitahaya), a tropical plant found in regions like Ghana, is incorporated into yogurt to improve its nutritional and physiological qualities. However, knowledge on optimizing dragon fruit yogurt production is limited. This study adopted a central composite design to determine the optimal processing parameters</a:t>
            </a:r>
          </a:p>
        </p:txBody>
      </p:sp>
      <p:sp>
        <p:nvSpPr>
          <p:cNvPr id="43" name="Text Box 472"/>
          <p:cNvSpPr txBox="1">
            <a:spLocks noChangeArrowheads="1"/>
          </p:cNvSpPr>
          <p:nvPr/>
        </p:nvSpPr>
        <p:spPr bwMode="auto">
          <a:xfrm>
            <a:off x="19134034" y="23862203"/>
            <a:ext cx="9321209" cy="4204412"/>
          </a:xfrm>
          <a:prstGeom prst="rect">
            <a:avLst/>
          </a:prstGeom>
          <a:solidFill>
            <a:schemeClr val="bg1">
              <a:lumMod val="95000"/>
            </a:schemeClr>
          </a:solidFill>
          <a:ln>
            <a:noFill/>
          </a:ln>
          <a:effectLst/>
        </p:spPr>
        <p:txBody>
          <a:bodyPr wrap="square" lIns="374995" tIns="374995" rIns="374995" bIns="374995">
            <a:spAutoFit/>
          </a:bodyPr>
          <a:lstStyle>
            <a:lvl1pPr defTabSz="3600450">
              <a:defRPr>
                <a:solidFill>
                  <a:schemeClr val="tx1"/>
                </a:solidFill>
                <a:latin typeface="Arial" panose="020B0604020202020204" pitchFamily="34" charset="0"/>
              </a:defRPr>
            </a:lvl1pPr>
            <a:lvl2pPr marL="374650" defTabSz="3600450">
              <a:defRPr>
                <a:solidFill>
                  <a:schemeClr val="tx1"/>
                </a:solidFill>
                <a:latin typeface="Arial" panose="020B0604020202020204" pitchFamily="34" charset="0"/>
              </a:defRPr>
            </a:lvl2pPr>
            <a:lvl3pPr marL="749300" defTabSz="3600450">
              <a:defRPr>
                <a:solidFill>
                  <a:schemeClr val="tx1"/>
                </a:solidFill>
                <a:latin typeface="Arial" panose="020B0604020202020204" pitchFamily="34" charset="0"/>
              </a:defRPr>
            </a:lvl3pPr>
            <a:lvl4pPr marL="1125538" defTabSz="3600450">
              <a:defRPr>
                <a:solidFill>
                  <a:schemeClr val="tx1"/>
                </a:solidFill>
                <a:latin typeface="Arial" panose="020B0604020202020204" pitchFamily="34" charset="0"/>
              </a:defRPr>
            </a:lvl4pPr>
            <a:lvl5pPr marL="1500188" defTabSz="3600450">
              <a:defRPr>
                <a:solidFill>
                  <a:schemeClr val="tx1"/>
                </a:solidFill>
                <a:latin typeface="Arial" panose="020B0604020202020204" pitchFamily="34" charset="0"/>
              </a:defRPr>
            </a:lvl5pPr>
            <a:lvl6pPr marL="1957388" defTabSz="3600450" fontAlgn="base">
              <a:spcBef>
                <a:spcPct val="0"/>
              </a:spcBef>
              <a:spcAft>
                <a:spcPct val="0"/>
              </a:spcAft>
              <a:defRPr>
                <a:solidFill>
                  <a:schemeClr val="tx1"/>
                </a:solidFill>
                <a:latin typeface="Arial" panose="020B0604020202020204" pitchFamily="34" charset="0"/>
              </a:defRPr>
            </a:lvl6pPr>
            <a:lvl7pPr marL="2414588" defTabSz="3600450" fontAlgn="base">
              <a:spcBef>
                <a:spcPct val="0"/>
              </a:spcBef>
              <a:spcAft>
                <a:spcPct val="0"/>
              </a:spcAft>
              <a:defRPr>
                <a:solidFill>
                  <a:schemeClr val="tx1"/>
                </a:solidFill>
                <a:latin typeface="Arial" panose="020B0604020202020204" pitchFamily="34" charset="0"/>
              </a:defRPr>
            </a:lvl7pPr>
            <a:lvl8pPr marL="2871788" defTabSz="3600450" fontAlgn="base">
              <a:spcBef>
                <a:spcPct val="0"/>
              </a:spcBef>
              <a:spcAft>
                <a:spcPct val="0"/>
              </a:spcAft>
              <a:defRPr>
                <a:solidFill>
                  <a:schemeClr val="tx1"/>
                </a:solidFill>
                <a:latin typeface="Arial" panose="020B0604020202020204" pitchFamily="34" charset="0"/>
              </a:defRPr>
            </a:lvl8pPr>
            <a:lvl9pPr marL="3328988" defTabSz="3600450" fontAlgn="base">
              <a:spcBef>
                <a:spcPct val="0"/>
              </a:spcBef>
              <a:spcAft>
                <a:spcPct val="0"/>
              </a:spcAft>
              <a:defRPr>
                <a:solidFill>
                  <a:schemeClr val="tx1"/>
                </a:solidFill>
                <a:latin typeface="Arial" panose="020B0604020202020204" pitchFamily="34" charset="0"/>
              </a:defRPr>
            </a:lvl9pPr>
          </a:lstStyle>
          <a:p>
            <a:pPr algn="just"/>
            <a:r>
              <a:rPr lang="en-US" sz="2800" b="0" i="0" u="none" strike="noStrike" kern="1200" cap="none" spc="0" baseline="0" dirty="0">
                <a:solidFill>
                  <a:srgbClr val="000000"/>
                </a:solidFill>
                <a:uFillTx/>
                <a:latin typeface="Arial" pitchFamily="34"/>
              </a:rPr>
              <a:t>The optimal formulation for dragon fruit yogurt, derived from surface response models, included 31.42 g of dragon fruit puree, 7.0 g of corn starch, 49.02 g of milk powder, and a 6.0-hour fermentation time. This precise combination yielded a product with a pH of 4.77±0.12, a viscosity of 30.33±9.29 </a:t>
            </a:r>
            <a:r>
              <a:rPr lang="en-US" sz="2800" b="0" i="0" u="none" strike="noStrike" kern="1200" cap="none" spc="0" baseline="0" dirty="0" err="1">
                <a:solidFill>
                  <a:srgbClr val="000000"/>
                </a:solidFill>
                <a:uFillTx/>
                <a:latin typeface="Arial" pitchFamily="34"/>
              </a:rPr>
              <a:t>cP</a:t>
            </a:r>
            <a:r>
              <a:rPr lang="en-US" sz="2800" b="0" i="0" u="none" strike="noStrike" kern="1200" cap="none" spc="0" baseline="0" dirty="0">
                <a:solidFill>
                  <a:srgbClr val="000000"/>
                </a:solidFill>
                <a:uFillTx/>
                <a:latin typeface="Arial" pitchFamily="34"/>
              </a:rPr>
              <a:t>, syneresis of 25.24±5.36% and titratable acidity of 1.05 ± 0.03%.</a:t>
            </a:r>
          </a:p>
        </p:txBody>
      </p:sp>
      <p:sp>
        <p:nvSpPr>
          <p:cNvPr id="44" name="Text Box 472"/>
          <p:cNvSpPr txBox="1">
            <a:spLocks noChangeArrowheads="1"/>
          </p:cNvSpPr>
          <p:nvPr/>
        </p:nvSpPr>
        <p:spPr bwMode="auto">
          <a:xfrm>
            <a:off x="19110616" y="29290567"/>
            <a:ext cx="9328518" cy="5497073"/>
          </a:xfrm>
          <a:prstGeom prst="rect">
            <a:avLst/>
          </a:prstGeom>
          <a:solidFill>
            <a:schemeClr val="bg1">
              <a:lumMod val="95000"/>
            </a:schemeClr>
          </a:solidFill>
          <a:ln>
            <a:noFill/>
          </a:ln>
          <a:effectLst/>
        </p:spPr>
        <p:txBody>
          <a:bodyPr wrap="square" lIns="374995" tIns="374995" rIns="374995" bIns="374995">
            <a:spAutoFit/>
          </a:bodyPr>
          <a:lstStyle>
            <a:lvl1pPr defTabSz="3600450">
              <a:defRPr>
                <a:solidFill>
                  <a:schemeClr val="tx1"/>
                </a:solidFill>
                <a:latin typeface="Arial" panose="020B0604020202020204" pitchFamily="34" charset="0"/>
              </a:defRPr>
            </a:lvl1pPr>
            <a:lvl2pPr marL="374650" defTabSz="3600450">
              <a:defRPr>
                <a:solidFill>
                  <a:schemeClr val="tx1"/>
                </a:solidFill>
                <a:latin typeface="Arial" panose="020B0604020202020204" pitchFamily="34" charset="0"/>
              </a:defRPr>
            </a:lvl2pPr>
            <a:lvl3pPr marL="749300" defTabSz="3600450">
              <a:defRPr>
                <a:solidFill>
                  <a:schemeClr val="tx1"/>
                </a:solidFill>
                <a:latin typeface="Arial" panose="020B0604020202020204" pitchFamily="34" charset="0"/>
              </a:defRPr>
            </a:lvl3pPr>
            <a:lvl4pPr marL="1125538" defTabSz="3600450">
              <a:defRPr>
                <a:solidFill>
                  <a:schemeClr val="tx1"/>
                </a:solidFill>
                <a:latin typeface="Arial" panose="020B0604020202020204" pitchFamily="34" charset="0"/>
              </a:defRPr>
            </a:lvl4pPr>
            <a:lvl5pPr marL="1500188" defTabSz="3600450">
              <a:defRPr>
                <a:solidFill>
                  <a:schemeClr val="tx1"/>
                </a:solidFill>
                <a:latin typeface="Arial" panose="020B0604020202020204" pitchFamily="34" charset="0"/>
              </a:defRPr>
            </a:lvl5pPr>
            <a:lvl6pPr marL="1957388" defTabSz="3600450" fontAlgn="base">
              <a:spcBef>
                <a:spcPct val="0"/>
              </a:spcBef>
              <a:spcAft>
                <a:spcPct val="0"/>
              </a:spcAft>
              <a:defRPr>
                <a:solidFill>
                  <a:schemeClr val="tx1"/>
                </a:solidFill>
                <a:latin typeface="Arial" panose="020B0604020202020204" pitchFamily="34" charset="0"/>
              </a:defRPr>
            </a:lvl6pPr>
            <a:lvl7pPr marL="2414588" defTabSz="3600450" fontAlgn="base">
              <a:spcBef>
                <a:spcPct val="0"/>
              </a:spcBef>
              <a:spcAft>
                <a:spcPct val="0"/>
              </a:spcAft>
              <a:defRPr>
                <a:solidFill>
                  <a:schemeClr val="tx1"/>
                </a:solidFill>
                <a:latin typeface="Arial" panose="020B0604020202020204" pitchFamily="34" charset="0"/>
              </a:defRPr>
            </a:lvl7pPr>
            <a:lvl8pPr marL="2871788" defTabSz="3600450" fontAlgn="base">
              <a:spcBef>
                <a:spcPct val="0"/>
              </a:spcBef>
              <a:spcAft>
                <a:spcPct val="0"/>
              </a:spcAft>
              <a:defRPr>
                <a:solidFill>
                  <a:schemeClr val="tx1"/>
                </a:solidFill>
                <a:latin typeface="Arial" panose="020B0604020202020204" pitchFamily="34" charset="0"/>
              </a:defRPr>
            </a:lvl8pPr>
            <a:lvl9pPr marL="3328988" defTabSz="3600450" fontAlgn="base">
              <a:spcBef>
                <a:spcPct val="0"/>
              </a:spcBef>
              <a:spcAft>
                <a:spcPct val="0"/>
              </a:spcAft>
              <a:defRPr>
                <a:solidFill>
                  <a:schemeClr val="tx1"/>
                </a:solidFill>
                <a:latin typeface="Arial" panose="020B0604020202020204" pitchFamily="34" charset="0"/>
              </a:defRPr>
            </a:lvl9pPr>
          </a:lstStyle>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err="1">
                <a:solidFill>
                  <a:srgbClr val="000000"/>
                </a:solidFill>
                <a:uFillTx/>
                <a:latin typeface="Arial" pitchFamily="34"/>
              </a:rPr>
              <a:t>Amirdivani</a:t>
            </a:r>
            <a:r>
              <a:rPr lang="en-US" sz="2800" b="0" i="0" u="none" strike="noStrike" kern="1200" cap="none" spc="0" baseline="0" dirty="0">
                <a:solidFill>
                  <a:srgbClr val="000000"/>
                </a:solidFill>
                <a:uFillTx/>
                <a:latin typeface="Arial" pitchFamily="34"/>
              </a:rPr>
              <a:t>, S., &amp; Baba, A. S. (2011). Changes in yogurt fermentation characteristics, and antioxidant potential and in vitro inhibition of angiotensin-1 converting enzyme upon the inclusion of peppermint, dill and basil. LWT - Food Science and Technology, 44(6), 1458–1464.</a:t>
            </a: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Arial" pitchFamily="34"/>
            </a:endParaRP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Arial" pitchFamily="34"/>
              </a:rPr>
              <a:t>Jayasinghe, Oshadi, Fernando, Sumali, &amp; </a:t>
            </a:r>
            <a:r>
              <a:rPr lang="en-US" sz="2800" b="0" i="0" u="none" strike="noStrike" kern="1200" cap="none" spc="0" baseline="0" dirty="0" err="1">
                <a:solidFill>
                  <a:srgbClr val="000000"/>
                </a:solidFill>
                <a:uFillTx/>
                <a:latin typeface="Arial" pitchFamily="34"/>
              </a:rPr>
              <a:t>Jayamanne</a:t>
            </a:r>
            <a:r>
              <a:rPr lang="en-US" sz="2800" b="0" i="0" u="none" strike="noStrike" kern="1200" cap="none" spc="0" baseline="0" dirty="0">
                <a:solidFill>
                  <a:srgbClr val="000000"/>
                </a:solidFill>
                <a:uFillTx/>
                <a:latin typeface="Arial" pitchFamily="34"/>
              </a:rPr>
              <a:t>, Vijith (2015). Production of a novel fruit-yogurt using dragon fruit (Hylocereus </a:t>
            </a:r>
            <a:r>
              <a:rPr lang="en-US" sz="2800" b="0" i="0" u="none" strike="noStrike" kern="1200" cap="none" spc="0" baseline="0" dirty="0" err="1">
                <a:solidFill>
                  <a:srgbClr val="000000"/>
                </a:solidFill>
                <a:uFillTx/>
                <a:latin typeface="Arial" pitchFamily="34"/>
              </a:rPr>
              <a:t>undatus</a:t>
            </a:r>
            <a:r>
              <a:rPr lang="en-US" sz="2800" b="0" i="0" u="none" strike="noStrike" kern="1200" cap="none" spc="0" baseline="0" dirty="0">
                <a:solidFill>
                  <a:srgbClr val="000000"/>
                </a:solidFill>
                <a:uFillTx/>
                <a:latin typeface="Arial" pitchFamily="34"/>
              </a:rPr>
              <a:t>). European Scientific Journal, 11(3), 208–215.</a:t>
            </a:r>
          </a:p>
        </p:txBody>
      </p:sp>
      <p:sp>
        <p:nvSpPr>
          <p:cNvPr id="45" name="Text Box 472"/>
          <p:cNvSpPr txBox="1">
            <a:spLocks noChangeArrowheads="1"/>
          </p:cNvSpPr>
          <p:nvPr/>
        </p:nvSpPr>
        <p:spPr bwMode="auto">
          <a:xfrm>
            <a:off x="19160608" y="6373564"/>
            <a:ext cx="9334124" cy="15407478"/>
          </a:xfrm>
          <a:prstGeom prst="rect">
            <a:avLst/>
          </a:prstGeom>
          <a:solidFill>
            <a:schemeClr val="bg1">
              <a:lumMod val="95000"/>
            </a:schemeClr>
          </a:solidFill>
          <a:ln>
            <a:noFill/>
          </a:ln>
          <a:effectLst/>
        </p:spPr>
        <p:txBody>
          <a:bodyPr wrap="square" lIns="374995" tIns="374995" rIns="374995" bIns="374995">
            <a:spAutoFit/>
          </a:bodyPr>
          <a:lstStyle>
            <a:lvl1pPr defTabSz="3600450">
              <a:defRPr>
                <a:solidFill>
                  <a:schemeClr val="tx1"/>
                </a:solidFill>
                <a:latin typeface="Arial" panose="020B0604020202020204" pitchFamily="34" charset="0"/>
              </a:defRPr>
            </a:lvl1pPr>
            <a:lvl2pPr marL="374650" defTabSz="3600450">
              <a:defRPr>
                <a:solidFill>
                  <a:schemeClr val="tx1"/>
                </a:solidFill>
                <a:latin typeface="Arial" panose="020B0604020202020204" pitchFamily="34" charset="0"/>
              </a:defRPr>
            </a:lvl2pPr>
            <a:lvl3pPr marL="749300" defTabSz="3600450">
              <a:defRPr>
                <a:solidFill>
                  <a:schemeClr val="tx1"/>
                </a:solidFill>
                <a:latin typeface="Arial" panose="020B0604020202020204" pitchFamily="34" charset="0"/>
              </a:defRPr>
            </a:lvl3pPr>
            <a:lvl4pPr marL="1125538" defTabSz="3600450">
              <a:defRPr>
                <a:solidFill>
                  <a:schemeClr val="tx1"/>
                </a:solidFill>
                <a:latin typeface="Arial" panose="020B0604020202020204" pitchFamily="34" charset="0"/>
              </a:defRPr>
            </a:lvl4pPr>
            <a:lvl5pPr marL="1500188" defTabSz="3600450">
              <a:defRPr>
                <a:solidFill>
                  <a:schemeClr val="tx1"/>
                </a:solidFill>
                <a:latin typeface="Arial" panose="020B0604020202020204" pitchFamily="34" charset="0"/>
              </a:defRPr>
            </a:lvl5pPr>
            <a:lvl6pPr marL="1957388" defTabSz="3600450" fontAlgn="base">
              <a:spcBef>
                <a:spcPct val="0"/>
              </a:spcBef>
              <a:spcAft>
                <a:spcPct val="0"/>
              </a:spcAft>
              <a:defRPr>
                <a:solidFill>
                  <a:schemeClr val="tx1"/>
                </a:solidFill>
                <a:latin typeface="Arial" panose="020B0604020202020204" pitchFamily="34" charset="0"/>
              </a:defRPr>
            </a:lvl6pPr>
            <a:lvl7pPr marL="2414588" defTabSz="3600450" fontAlgn="base">
              <a:spcBef>
                <a:spcPct val="0"/>
              </a:spcBef>
              <a:spcAft>
                <a:spcPct val="0"/>
              </a:spcAft>
              <a:defRPr>
                <a:solidFill>
                  <a:schemeClr val="tx1"/>
                </a:solidFill>
                <a:latin typeface="Arial" panose="020B0604020202020204" pitchFamily="34" charset="0"/>
              </a:defRPr>
            </a:lvl7pPr>
            <a:lvl8pPr marL="2871788" defTabSz="3600450" fontAlgn="base">
              <a:spcBef>
                <a:spcPct val="0"/>
              </a:spcBef>
              <a:spcAft>
                <a:spcPct val="0"/>
              </a:spcAft>
              <a:defRPr>
                <a:solidFill>
                  <a:schemeClr val="tx1"/>
                </a:solidFill>
                <a:latin typeface="Arial" panose="020B0604020202020204" pitchFamily="34" charset="0"/>
              </a:defRPr>
            </a:lvl8pPr>
            <a:lvl9pPr marL="3328988" defTabSz="3600450" fontAlgn="base">
              <a:spcBef>
                <a:spcPct val="0"/>
              </a:spcBef>
              <a:spcAft>
                <a:spcPct val="0"/>
              </a:spcAft>
              <a:defRPr>
                <a:solidFill>
                  <a:schemeClr val="tx1"/>
                </a:solidFill>
                <a:latin typeface="Arial" panose="020B0604020202020204" pitchFamily="34" charset="0"/>
              </a:defRPr>
            </a:lvl9pPr>
          </a:lstStyle>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1" u="none" strike="noStrike" kern="1200" cap="none" spc="0" baseline="0" dirty="0">
                <a:solidFill>
                  <a:srgbClr val="000000"/>
                </a:solidFill>
                <a:uFillTx/>
                <a:latin typeface="Impact" panose="020B0806030902050204" pitchFamily="34" charset="0"/>
              </a:rPr>
              <a:t>pH</a:t>
            </a: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Arial" pitchFamily="34"/>
              </a:rPr>
              <a:t>After 6 hours of fermentation, pH dropped from 6.5 at the beginning of the fermentation to 4.6, a change vital for forming the yogurt's gel structure. Milk powder had a significant positive effect on pH (tending to raise it), whereas increased fermentation time significantly lowered it (Fig. 1). Dragon fruit and corn starch did not significantly affect this pH decrease.</a:t>
            </a:r>
            <a:endParaRPr lang="en-US" sz="2800" dirty="0">
              <a:solidFill>
                <a:srgbClr val="000000"/>
              </a:solidFill>
              <a:latin typeface="Arial" pitchFamily="34"/>
            </a:endParaRP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Arial" pitchFamily="34"/>
            </a:endParaRP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1" u="none" strike="noStrike" kern="1200" cap="none" spc="0" baseline="0" dirty="0">
                <a:solidFill>
                  <a:srgbClr val="000000"/>
                </a:solidFill>
                <a:uFillTx/>
                <a:latin typeface="Impact" panose="020B0806030902050204" pitchFamily="34" charset="0"/>
              </a:rPr>
              <a:t>Viscosity</a:t>
            </a: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Arial" pitchFamily="34"/>
              </a:rPr>
              <a:t>Yogurt products had a viscosity range of 2 </a:t>
            </a:r>
            <a:r>
              <a:rPr lang="en-US" sz="2800" b="0" i="0" u="none" strike="noStrike" kern="1200" cap="none" spc="0" baseline="0" dirty="0" err="1">
                <a:solidFill>
                  <a:srgbClr val="000000"/>
                </a:solidFill>
                <a:uFillTx/>
                <a:latin typeface="Arial" pitchFamily="34"/>
              </a:rPr>
              <a:t>cP</a:t>
            </a:r>
            <a:r>
              <a:rPr lang="en-US" sz="2800" b="0" i="0" u="none" strike="noStrike" kern="1200" cap="none" spc="0" baseline="0" dirty="0">
                <a:solidFill>
                  <a:srgbClr val="000000"/>
                </a:solidFill>
                <a:uFillTx/>
                <a:latin typeface="Arial" pitchFamily="34"/>
              </a:rPr>
              <a:t> to 23 </a:t>
            </a:r>
            <a:r>
              <a:rPr lang="en-US" sz="2800" b="0" i="0" u="none" strike="noStrike" kern="1200" cap="none" spc="0" baseline="0" dirty="0" err="1">
                <a:solidFill>
                  <a:srgbClr val="000000"/>
                </a:solidFill>
                <a:uFillTx/>
                <a:latin typeface="Arial" pitchFamily="34"/>
              </a:rPr>
              <a:t>cP.</a:t>
            </a:r>
            <a:r>
              <a:rPr lang="en-US" sz="2800" b="0" i="0" u="none" strike="noStrike" kern="1200" cap="none" spc="0" baseline="0" dirty="0">
                <a:solidFill>
                  <a:srgbClr val="000000"/>
                </a:solidFill>
                <a:uFillTx/>
                <a:latin typeface="Arial" pitchFamily="34"/>
              </a:rPr>
              <a:t> Higher total solids in the yogurt base led to increased viscosity. Milk powder significantly and positively impacted viscosity, as did the interaction between milk powder and fermentation time (Fig. 2). Dragon fruit puree and corn starch, however, had no significant effect on viscosity.</a:t>
            </a: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dirty="0">
              <a:solidFill>
                <a:srgbClr val="000000"/>
              </a:solidFill>
              <a:latin typeface="Arial" pitchFamily="34"/>
            </a:endParaRP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1" u="none" strike="noStrike" kern="1200" cap="none" spc="0" baseline="0" dirty="0">
                <a:solidFill>
                  <a:srgbClr val="000000"/>
                </a:solidFill>
                <a:uFillTx/>
                <a:latin typeface="Impact" panose="020B0806030902050204" pitchFamily="34" charset="0"/>
              </a:rPr>
              <a:t>Syneresis</a:t>
            </a: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Arial" pitchFamily="34"/>
              </a:rPr>
              <a:t>Syneresis (liquid separation) in the yogurt samples ranged from 18.75% to 45.00%. Higher milk powder content led to less syneresis. Milk powder and fermentation time showed a significant negative correlation with syneresis (Fig. 3), meaning they helped reduce it. Dragon fruit puree and corn starch had no significant impact.</a:t>
            </a:r>
          </a:p>
          <a:p>
            <a:endParaRPr lang="en-US" altLang="en-US" sz="2800" dirty="0">
              <a:latin typeface="Arial Narrow" panose="020B0606020202030204" pitchFamily="34" charset="0"/>
            </a:endParaRP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i="1" dirty="0">
                <a:solidFill>
                  <a:srgbClr val="000000"/>
                </a:solidFill>
                <a:latin typeface="Impact" panose="020B0806030902050204" pitchFamily="34" charset="0"/>
              </a:rPr>
              <a:t>Titratable acidity</a:t>
            </a:r>
            <a:endParaRPr lang="en-US" sz="2800" b="0" i="1" u="none" strike="noStrike" kern="1200" cap="none" spc="0" baseline="0" dirty="0">
              <a:solidFill>
                <a:srgbClr val="000000"/>
              </a:solidFill>
              <a:uFillTx/>
              <a:latin typeface="Impact" panose="020B0806030902050204" pitchFamily="34" charset="0"/>
            </a:endParaRPr>
          </a:p>
          <a:p>
            <a:pPr marL="0" marR="0" lvl="0" indent="0" algn="just" defTabSz="83820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dirty="0">
                <a:solidFill>
                  <a:srgbClr val="000000"/>
                </a:solidFill>
                <a:latin typeface="Arial" pitchFamily="34"/>
              </a:rPr>
              <a:t>Titratable acidity (TTA)</a:t>
            </a:r>
            <a:r>
              <a:rPr lang="en-US" sz="2800" b="0" i="0" u="none" strike="noStrike" kern="1200" cap="none" spc="0" baseline="0" dirty="0">
                <a:solidFill>
                  <a:srgbClr val="000000"/>
                </a:solidFill>
                <a:uFillTx/>
                <a:latin typeface="Arial" pitchFamily="34"/>
              </a:rPr>
              <a:t> in the yogurt samples ranged from 0.77 to 1.42%. Higher milk powder content led to higher TTA. Milk powder showed a significant positive correlation with TTA, meaning milk powder helps increase the TTA. Dragon fruit puree, corn starch, and fermentation time had no significant impact on TTA</a:t>
            </a:r>
            <a:r>
              <a:rPr lang="en-US" altLang="en-US" sz="2800" dirty="0">
                <a:latin typeface="Arial Narrow" panose="020B0606020202030204" pitchFamily="34" charset="0"/>
              </a:rPr>
              <a:t>. </a:t>
            </a:r>
          </a:p>
        </p:txBody>
      </p:sp>
      <p:sp>
        <p:nvSpPr>
          <p:cNvPr id="46" name="Text Box 472"/>
          <p:cNvSpPr txBox="1">
            <a:spLocks noChangeArrowheads="1"/>
          </p:cNvSpPr>
          <p:nvPr/>
        </p:nvSpPr>
        <p:spPr bwMode="auto">
          <a:xfrm>
            <a:off x="10011931" y="6390614"/>
            <a:ext cx="8864543" cy="16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74995" tIns="374995" rIns="374995" bIns="374995">
            <a:spAutoFit/>
          </a:bodyPr>
          <a:lstStyle>
            <a:lvl1pPr defTabSz="3600450">
              <a:defRPr>
                <a:solidFill>
                  <a:schemeClr val="tx1"/>
                </a:solidFill>
                <a:latin typeface="Arial" panose="020B0604020202020204" pitchFamily="34" charset="0"/>
              </a:defRPr>
            </a:lvl1pPr>
            <a:lvl2pPr marL="374650" defTabSz="3600450">
              <a:defRPr>
                <a:solidFill>
                  <a:schemeClr val="tx1"/>
                </a:solidFill>
                <a:latin typeface="Arial" panose="020B0604020202020204" pitchFamily="34" charset="0"/>
              </a:defRPr>
            </a:lvl2pPr>
            <a:lvl3pPr marL="749300" defTabSz="3600450">
              <a:defRPr>
                <a:solidFill>
                  <a:schemeClr val="tx1"/>
                </a:solidFill>
                <a:latin typeface="Arial" panose="020B0604020202020204" pitchFamily="34" charset="0"/>
              </a:defRPr>
            </a:lvl3pPr>
            <a:lvl4pPr marL="1125538" defTabSz="3600450">
              <a:defRPr>
                <a:solidFill>
                  <a:schemeClr val="tx1"/>
                </a:solidFill>
                <a:latin typeface="Arial" panose="020B0604020202020204" pitchFamily="34" charset="0"/>
              </a:defRPr>
            </a:lvl4pPr>
            <a:lvl5pPr marL="1500188" defTabSz="3600450">
              <a:defRPr>
                <a:solidFill>
                  <a:schemeClr val="tx1"/>
                </a:solidFill>
                <a:latin typeface="Arial" panose="020B0604020202020204" pitchFamily="34" charset="0"/>
              </a:defRPr>
            </a:lvl5pPr>
            <a:lvl6pPr marL="1957388" defTabSz="3600450" fontAlgn="base">
              <a:spcBef>
                <a:spcPct val="0"/>
              </a:spcBef>
              <a:spcAft>
                <a:spcPct val="0"/>
              </a:spcAft>
              <a:defRPr>
                <a:solidFill>
                  <a:schemeClr val="tx1"/>
                </a:solidFill>
                <a:latin typeface="Arial" panose="020B0604020202020204" pitchFamily="34" charset="0"/>
              </a:defRPr>
            </a:lvl6pPr>
            <a:lvl7pPr marL="2414588" defTabSz="3600450" fontAlgn="base">
              <a:spcBef>
                <a:spcPct val="0"/>
              </a:spcBef>
              <a:spcAft>
                <a:spcPct val="0"/>
              </a:spcAft>
              <a:defRPr>
                <a:solidFill>
                  <a:schemeClr val="tx1"/>
                </a:solidFill>
                <a:latin typeface="Arial" panose="020B0604020202020204" pitchFamily="34" charset="0"/>
              </a:defRPr>
            </a:lvl7pPr>
            <a:lvl8pPr marL="2871788" defTabSz="3600450" fontAlgn="base">
              <a:spcBef>
                <a:spcPct val="0"/>
              </a:spcBef>
              <a:spcAft>
                <a:spcPct val="0"/>
              </a:spcAft>
              <a:defRPr>
                <a:solidFill>
                  <a:schemeClr val="tx1"/>
                </a:solidFill>
                <a:latin typeface="Arial" panose="020B0604020202020204" pitchFamily="34" charset="0"/>
              </a:defRPr>
            </a:lvl8pPr>
            <a:lvl9pPr marL="3328988" defTabSz="3600450" fontAlgn="base">
              <a:spcBef>
                <a:spcPct val="0"/>
              </a:spcBef>
              <a:spcAft>
                <a:spcPct val="0"/>
              </a:spcAft>
              <a:defRPr>
                <a:solidFill>
                  <a:schemeClr val="tx1"/>
                </a:solidFill>
                <a:latin typeface="Arial" panose="020B0604020202020204" pitchFamily="34" charset="0"/>
              </a:defRPr>
            </a:lvl9pPr>
          </a:lstStyle>
          <a:p>
            <a:pPr marL="1382713" indent="-1382713" defTabSz="2986876">
              <a:defRPr sz="1800" b="0" i="0" u="none" strike="noStrike" kern="0" cap="none" spc="0" baseline="0">
                <a:solidFill>
                  <a:srgbClr val="000000"/>
                </a:solidFill>
                <a:uFillTx/>
              </a:defRPr>
            </a:pPr>
            <a:r>
              <a:rPr lang="en-US" sz="2800" b="1" dirty="0">
                <a:solidFill>
                  <a:srgbClr val="000000"/>
                </a:solidFill>
                <a:latin typeface="Arial" pitchFamily="34"/>
              </a:rPr>
              <a:t>Table 1.</a:t>
            </a:r>
            <a:r>
              <a:rPr lang="en-US" sz="2800" dirty="0">
                <a:solidFill>
                  <a:srgbClr val="000000"/>
                </a:solidFill>
                <a:latin typeface="Arial" pitchFamily="34"/>
              </a:rPr>
              <a:t> Values of coded levels used for dragon fruit yogurt.</a:t>
            </a:r>
          </a:p>
        </p:txBody>
      </p:sp>
      <p:sp>
        <p:nvSpPr>
          <p:cNvPr id="31" name="Text Box 472"/>
          <p:cNvSpPr txBox="1">
            <a:spLocks noChangeArrowheads="1"/>
          </p:cNvSpPr>
          <p:nvPr/>
        </p:nvSpPr>
        <p:spPr bwMode="auto">
          <a:xfrm>
            <a:off x="502381" y="15807356"/>
            <a:ext cx="9225230" cy="15838366"/>
          </a:xfrm>
          <a:prstGeom prst="rect">
            <a:avLst/>
          </a:prstGeom>
          <a:solidFill>
            <a:schemeClr val="bg1">
              <a:lumMod val="95000"/>
            </a:schemeClr>
          </a:solidFill>
          <a:ln>
            <a:noFill/>
          </a:ln>
          <a:effectLst/>
        </p:spPr>
        <p:txBody>
          <a:bodyPr wrap="square" lIns="374995" tIns="374995" rIns="374995" bIns="374995">
            <a:spAutoFit/>
          </a:bodyPr>
          <a:lstStyle>
            <a:lvl1pPr defTabSz="3600450">
              <a:defRPr>
                <a:solidFill>
                  <a:schemeClr val="tx1"/>
                </a:solidFill>
                <a:latin typeface="Arial" panose="020B0604020202020204" pitchFamily="34" charset="0"/>
              </a:defRPr>
            </a:lvl1pPr>
            <a:lvl2pPr marL="374650" defTabSz="3600450">
              <a:defRPr>
                <a:solidFill>
                  <a:schemeClr val="tx1"/>
                </a:solidFill>
                <a:latin typeface="Arial" panose="020B0604020202020204" pitchFamily="34" charset="0"/>
              </a:defRPr>
            </a:lvl2pPr>
            <a:lvl3pPr marL="749300" defTabSz="3600450">
              <a:defRPr>
                <a:solidFill>
                  <a:schemeClr val="tx1"/>
                </a:solidFill>
                <a:latin typeface="Arial" panose="020B0604020202020204" pitchFamily="34" charset="0"/>
              </a:defRPr>
            </a:lvl3pPr>
            <a:lvl4pPr marL="1125538" defTabSz="3600450">
              <a:defRPr>
                <a:solidFill>
                  <a:schemeClr val="tx1"/>
                </a:solidFill>
                <a:latin typeface="Arial" panose="020B0604020202020204" pitchFamily="34" charset="0"/>
              </a:defRPr>
            </a:lvl4pPr>
            <a:lvl5pPr marL="1500188" defTabSz="3600450">
              <a:defRPr>
                <a:solidFill>
                  <a:schemeClr val="tx1"/>
                </a:solidFill>
                <a:latin typeface="Arial" panose="020B0604020202020204" pitchFamily="34" charset="0"/>
              </a:defRPr>
            </a:lvl5pPr>
            <a:lvl6pPr marL="1957388" defTabSz="3600450" fontAlgn="base">
              <a:spcBef>
                <a:spcPct val="0"/>
              </a:spcBef>
              <a:spcAft>
                <a:spcPct val="0"/>
              </a:spcAft>
              <a:defRPr>
                <a:solidFill>
                  <a:schemeClr val="tx1"/>
                </a:solidFill>
                <a:latin typeface="Arial" panose="020B0604020202020204" pitchFamily="34" charset="0"/>
              </a:defRPr>
            </a:lvl6pPr>
            <a:lvl7pPr marL="2414588" defTabSz="3600450" fontAlgn="base">
              <a:spcBef>
                <a:spcPct val="0"/>
              </a:spcBef>
              <a:spcAft>
                <a:spcPct val="0"/>
              </a:spcAft>
              <a:defRPr>
                <a:solidFill>
                  <a:schemeClr val="tx1"/>
                </a:solidFill>
                <a:latin typeface="Arial" panose="020B0604020202020204" pitchFamily="34" charset="0"/>
              </a:defRPr>
            </a:lvl7pPr>
            <a:lvl8pPr marL="2871788" defTabSz="3600450" fontAlgn="base">
              <a:spcBef>
                <a:spcPct val="0"/>
              </a:spcBef>
              <a:spcAft>
                <a:spcPct val="0"/>
              </a:spcAft>
              <a:defRPr>
                <a:solidFill>
                  <a:schemeClr val="tx1"/>
                </a:solidFill>
                <a:latin typeface="Arial" panose="020B0604020202020204" pitchFamily="34" charset="0"/>
              </a:defRPr>
            </a:lvl8pPr>
            <a:lvl9pPr marL="3328988" defTabSz="3600450" fontAlgn="base">
              <a:spcBef>
                <a:spcPct val="0"/>
              </a:spcBef>
              <a:spcAft>
                <a:spcPct val="0"/>
              </a:spcAft>
              <a:defRPr>
                <a:solidFill>
                  <a:schemeClr val="tx1"/>
                </a:solidFill>
                <a:latin typeface="Arial" panose="020B0604020202020204" pitchFamily="34" charset="0"/>
              </a:defRPr>
            </a:lvl9pPr>
          </a:lstStyle>
          <a:p>
            <a:pPr defTabSz="622366">
              <a:defRPr sz="1800" b="0" i="0" u="none" strike="noStrike" kern="0" cap="none" spc="0" baseline="0">
                <a:solidFill>
                  <a:srgbClr val="000000"/>
                </a:solidFill>
                <a:uFillTx/>
              </a:defRPr>
            </a:pPr>
            <a:r>
              <a:rPr lang="en-US" sz="2800" i="1" dirty="0">
                <a:solidFill>
                  <a:srgbClr val="000000"/>
                </a:solidFill>
                <a:latin typeface="Impact" panose="020B0806030902050204" pitchFamily="34" charset="0"/>
              </a:rPr>
              <a:t>Experimental design</a:t>
            </a:r>
          </a:p>
          <a:p>
            <a:pPr defTabSz="622366">
              <a:defRPr sz="1800" b="0" i="0" u="none" strike="noStrike" kern="0" cap="none" spc="0" baseline="0">
                <a:solidFill>
                  <a:srgbClr val="000000"/>
                </a:solidFill>
                <a:uFillTx/>
              </a:defRPr>
            </a:pPr>
            <a:r>
              <a:rPr lang="en-US" sz="2800" dirty="0">
                <a:solidFill>
                  <a:srgbClr val="000000"/>
                </a:solidFill>
                <a:latin typeface="Arial" pitchFamily="34"/>
              </a:rPr>
              <a:t>A two-level factorial design with central points (2 k +2k+n c​ ), which gave us 29 total treatment runs. The coded values for these levels are in Table 1.</a:t>
            </a:r>
          </a:p>
          <a:p>
            <a:pPr defTabSz="622366">
              <a:defRPr sz="1800" b="0" i="0" u="none" strike="noStrike" kern="0" cap="none" spc="0" baseline="0">
                <a:solidFill>
                  <a:srgbClr val="000000"/>
                </a:solidFill>
                <a:uFillTx/>
              </a:defRPr>
            </a:pPr>
            <a:endParaRPr lang="en-US" sz="2800" dirty="0">
              <a:solidFill>
                <a:srgbClr val="000000"/>
              </a:solidFill>
              <a:latin typeface="Arial" pitchFamily="34"/>
            </a:endParaRPr>
          </a:p>
          <a:p>
            <a:pPr defTabSz="622366">
              <a:defRPr sz="1800" b="0" i="0" u="none" strike="noStrike" kern="0" cap="none" spc="0" baseline="0">
                <a:solidFill>
                  <a:srgbClr val="000000"/>
                </a:solidFill>
                <a:uFillTx/>
              </a:defRPr>
            </a:pPr>
            <a:endParaRPr lang="en-US" sz="2800" dirty="0">
              <a:solidFill>
                <a:srgbClr val="000000"/>
              </a:solidFill>
              <a:latin typeface="Arial" pitchFamily="34"/>
            </a:endParaRPr>
          </a:p>
          <a:p>
            <a:pPr defTabSz="622366">
              <a:defRPr sz="1800" b="0" i="0" u="none" strike="noStrike" kern="0" cap="none" spc="0" baseline="0">
                <a:solidFill>
                  <a:srgbClr val="000000"/>
                </a:solidFill>
                <a:uFillTx/>
              </a:defRPr>
            </a:pPr>
            <a:r>
              <a:rPr lang="en-US" sz="2800" i="1" dirty="0">
                <a:solidFill>
                  <a:srgbClr val="000000"/>
                </a:solidFill>
                <a:latin typeface="Impact" panose="020B0806030902050204" pitchFamily="34" charset="0"/>
              </a:rPr>
              <a:t>Preparation of dragon fruit yogurt</a:t>
            </a:r>
          </a:p>
          <a:p>
            <a:pPr algn="just" defTabSz="622366">
              <a:defRPr sz="1800" b="0" i="0" u="none" strike="noStrike" kern="0" cap="none" spc="0" baseline="0">
                <a:solidFill>
                  <a:srgbClr val="000000"/>
                </a:solidFill>
                <a:uFillTx/>
              </a:defRPr>
            </a:pPr>
            <a:r>
              <a:rPr lang="en-US" sz="2800" dirty="0">
                <a:solidFill>
                  <a:srgbClr val="000000"/>
                </a:solidFill>
                <a:latin typeface="Arial" pitchFamily="34"/>
              </a:rPr>
              <a:t>First, milk powder was dissolved in 300 mL of distilled water, followed by the addition of corn starch. Next, dragon fruit puree, which had been pasteurized at 60°C for 5 minutes, was incorporated. The entire mixture was then pasteurized at 80°C for 10 minutes using a constant water volume of 400 </a:t>
            </a:r>
            <a:r>
              <a:rPr lang="en-US" sz="2800" dirty="0" err="1">
                <a:solidFill>
                  <a:srgbClr val="000000"/>
                </a:solidFill>
                <a:latin typeface="Arial" pitchFamily="34"/>
              </a:rPr>
              <a:t>mL.</a:t>
            </a:r>
            <a:endParaRPr lang="en-US" sz="2800" dirty="0">
              <a:solidFill>
                <a:srgbClr val="000000"/>
              </a:solidFill>
              <a:latin typeface="Arial" pitchFamily="34"/>
            </a:endParaRPr>
          </a:p>
          <a:p>
            <a:pPr algn="just" defTabSz="622366">
              <a:defRPr sz="1800" b="0" i="0" u="none" strike="noStrike" kern="0" cap="none" spc="0" baseline="0">
                <a:solidFill>
                  <a:srgbClr val="000000"/>
                </a:solidFill>
                <a:uFillTx/>
              </a:defRPr>
            </a:pPr>
            <a:endParaRPr lang="en-US" sz="2800" dirty="0">
              <a:solidFill>
                <a:srgbClr val="000000"/>
              </a:solidFill>
              <a:latin typeface="Arial" pitchFamily="34"/>
            </a:endParaRPr>
          </a:p>
          <a:p>
            <a:pPr algn="just" defTabSz="622366">
              <a:defRPr sz="1800" b="0" i="0" u="none" strike="noStrike" kern="0" cap="none" spc="0" baseline="0">
                <a:solidFill>
                  <a:srgbClr val="000000"/>
                </a:solidFill>
                <a:uFillTx/>
              </a:defRPr>
            </a:pPr>
            <a:r>
              <a:rPr lang="en-US" sz="2800" dirty="0">
                <a:solidFill>
                  <a:srgbClr val="000000"/>
                </a:solidFill>
                <a:latin typeface="Arial" pitchFamily="34"/>
              </a:rPr>
              <a:t>After pasteurization, the yogurt base was cooled to 43°C and inoculated with a starter culture. The mixture was then incubated at 43°C for the specified treatment time. Finally, the pH was recorded, and the set yogurt was gently stirred before being stored at 4 °C in a refrigerator.</a:t>
            </a:r>
          </a:p>
          <a:p>
            <a:pPr algn="just" defTabSz="622366">
              <a:defRPr sz="1800" b="0" i="0" u="none" strike="noStrike" kern="0" cap="none" spc="0" baseline="0">
                <a:solidFill>
                  <a:srgbClr val="000000"/>
                </a:solidFill>
                <a:uFillTx/>
              </a:defRPr>
            </a:pPr>
            <a:endParaRPr lang="en-US" sz="2800" dirty="0">
              <a:solidFill>
                <a:srgbClr val="000000"/>
              </a:solidFill>
              <a:latin typeface="Arial" pitchFamily="34"/>
            </a:endParaRPr>
          </a:p>
          <a:p>
            <a:pPr algn="just" defTabSz="622366">
              <a:defRPr sz="1800" b="0" i="0" u="none" strike="noStrike" kern="0" cap="none" spc="0" baseline="0">
                <a:solidFill>
                  <a:srgbClr val="000000"/>
                </a:solidFill>
                <a:uFillTx/>
              </a:defRPr>
            </a:pPr>
            <a:endParaRPr lang="en-US" sz="2800" dirty="0">
              <a:solidFill>
                <a:srgbClr val="000000"/>
              </a:solidFill>
              <a:latin typeface="Arial" pitchFamily="34"/>
            </a:endParaRPr>
          </a:p>
          <a:p>
            <a:pPr defTabSz="622366">
              <a:defRPr sz="1800" b="0" i="0" u="none" strike="noStrike" kern="0" cap="none" spc="0" baseline="0">
                <a:solidFill>
                  <a:srgbClr val="000000"/>
                </a:solidFill>
                <a:uFillTx/>
              </a:defRPr>
            </a:pPr>
            <a:r>
              <a:rPr lang="en-US" sz="2800" dirty="0">
                <a:solidFill>
                  <a:srgbClr val="000000"/>
                </a:solidFill>
                <a:latin typeface="Impact" panose="020B0806030902050204" pitchFamily="34" charset="0"/>
              </a:rPr>
              <a:t>Physicochemical Analysis of Yogurt</a:t>
            </a:r>
          </a:p>
          <a:p>
            <a:pPr defTabSz="622366">
              <a:defRPr sz="1800" b="0" i="0" u="none" strike="noStrike" kern="0" cap="none" spc="0" baseline="0">
                <a:solidFill>
                  <a:srgbClr val="000000"/>
                </a:solidFill>
                <a:uFillTx/>
              </a:defRPr>
            </a:pPr>
            <a:r>
              <a:rPr lang="en-US" sz="2800" i="1" dirty="0">
                <a:solidFill>
                  <a:srgbClr val="000000"/>
                </a:solidFill>
                <a:effectLst/>
                <a:latin typeface="Impact" panose="020B0806030902050204" pitchFamily="34" charset="0"/>
              </a:rPr>
              <a:t>pH</a:t>
            </a:r>
            <a:r>
              <a:rPr lang="en-US" sz="2800" dirty="0">
                <a:latin typeface="Impact" panose="020B0806030902050204" pitchFamily="34" charset="0"/>
              </a:rPr>
              <a:t> </a:t>
            </a:r>
            <a:br>
              <a:rPr lang="en-US" sz="2800" dirty="0"/>
            </a:br>
            <a:r>
              <a:rPr lang="en-US" sz="2800" dirty="0">
                <a:latin typeface="Arial" panose="020B0604020202020204" pitchFamily="34" charset="0"/>
                <a:cs typeface="Arial" panose="020B0604020202020204" pitchFamily="34" charset="0"/>
              </a:rPr>
              <a:t>The pH for each treatment was measured using a standardized hand-held pH meter.</a:t>
            </a:r>
          </a:p>
          <a:p>
            <a:pPr defTabSz="622366">
              <a:defRPr sz="1800" b="0" i="0" u="none" strike="noStrike" kern="0" cap="none" spc="0" baseline="0">
                <a:solidFill>
                  <a:srgbClr val="000000"/>
                </a:solidFill>
                <a:uFillTx/>
              </a:defRPr>
            </a:pPr>
            <a:endParaRPr lang="en-US" sz="2800" dirty="0">
              <a:solidFill>
                <a:srgbClr val="000000"/>
              </a:solidFill>
              <a:latin typeface="Arial" pitchFamily="34"/>
            </a:endParaRPr>
          </a:p>
          <a:p>
            <a:pPr defTabSz="622366">
              <a:defRPr sz="1800" b="0" i="0" u="none" strike="noStrike" kern="0" cap="none" spc="0" baseline="0">
                <a:solidFill>
                  <a:srgbClr val="000000"/>
                </a:solidFill>
                <a:uFillTx/>
              </a:defRPr>
            </a:pPr>
            <a:r>
              <a:rPr lang="en-US" sz="2800" i="1" dirty="0">
                <a:solidFill>
                  <a:srgbClr val="000000"/>
                </a:solidFill>
                <a:latin typeface="Impact" panose="020B0806030902050204" pitchFamily="34" charset="0"/>
              </a:rPr>
              <a:t>Syneresis analysis</a:t>
            </a:r>
          </a:p>
          <a:p>
            <a:pPr algn="just" defTabSz="622366">
              <a:defRPr sz="1800" b="0" i="0" u="none" strike="noStrike" kern="0" cap="none" spc="0" baseline="0">
                <a:solidFill>
                  <a:srgbClr val="000000"/>
                </a:solidFill>
                <a:uFillTx/>
              </a:defRPr>
            </a:pPr>
            <a:r>
              <a:rPr lang="en-US" sz="2800" dirty="0">
                <a:solidFill>
                  <a:srgbClr val="000000"/>
                </a:solidFill>
                <a:latin typeface="Arial" pitchFamily="34"/>
              </a:rPr>
              <a:t>Syneresis was measured using the </a:t>
            </a:r>
            <a:r>
              <a:rPr lang="da-DK" sz="2800" dirty="0">
                <a:solidFill>
                  <a:srgbClr val="000000"/>
                </a:solidFill>
                <a:latin typeface="Arial" pitchFamily="34"/>
              </a:rPr>
              <a:t>centrifuged</a:t>
            </a:r>
            <a:r>
              <a:rPr lang="en-US" sz="2800" dirty="0">
                <a:solidFill>
                  <a:srgbClr val="000000"/>
                </a:solidFill>
                <a:latin typeface="Arial" pitchFamily="34"/>
              </a:rPr>
              <a:t> method </a:t>
            </a:r>
            <a:r>
              <a:rPr lang="da-DK" sz="2800" dirty="0">
                <a:solidFill>
                  <a:srgbClr val="000000"/>
                </a:solidFill>
                <a:latin typeface="Arial" pitchFamily="34"/>
              </a:rPr>
              <a:t>at 2250 rpm/ min for 10 min</a:t>
            </a:r>
          </a:p>
          <a:p>
            <a:pPr defTabSz="622366">
              <a:defRPr sz="1800" b="0" i="0" u="none" strike="noStrike" kern="0" cap="none" spc="0" baseline="0">
                <a:solidFill>
                  <a:srgbClr val="000000"/>
                </a:solidFill>
                <a:uFillTx/>
              </a:defRPr>
            </a:pPr>
            <a:endParaRPr lang="da-DK" sz="2800" dirty="0">
              <a:solidFill>
                <a:srgbClr val="000000"/>
              </a:solidFill>
              <a:latin typeface="Arial" pitchFamily="34"/>
            </a:endParaRPr>
          </a:p>
          <a:p>
            <a:pPr defTabSz="622366">
              <a:defRPr sz="1800" b="0" i="0" u="none" strike="noStrike" kern="0" cap="none" spc="0" baseline="0">
                <a:solidFill>
                  <a:srgbClr val="000000"/>
                </a:solidFill>
                <a:uFillTx/>
              </a:defRPr>
            </a:pPr>
            <a:r>
              <a:rPr lang="en-US" sz="2800" i="1" dirty="0">
                <a:solidFill>
                  <a:srgbClr val="000000"/>
                </a:solidFill>
                <a:latin typeface="Impact" panose="020B0806030902050204" pitchFamily="34" charset="0"/>
              </a:rPr>
              <a:t>Viscosity</a:t>
            </a:r>
          </a:p>
          <a:p>
            <a:pPr algn="just" defTabSz="622366">
              <a:defRPr sz="1800" b="0" i="0" u="none" strike="noStrike" kern="0" cap="none" spc="0" baseline="0">
                <a:solidFill>
                  <a:srgbClr val="000000"/>
                </a:solidFill>
                <a:uFillTx/>
              </a:defRPr>
            </a:pPr>
            <a:r>
              <a:rPr lang="en-US" sz="2800" dirty="0">
                <a:solidFill>
                  <a:srgbClr val="000000"/>
                </a:solidFill>
                <a:latin typeface="Arial" pitchFamily="34"/>
              </a:rPr>
              <a:t>A rotational viscometer was used to measure the viscosity of the yogurt samples. </a:t>
            </a:r>
          </a:p>
        </p:txBody>
      </p:sp>
      <p:sp>
        <p:nvSpPr>
          <p:cNvPr id="2" name="TextBox 17">
            <a:extLst>
              <a:ext uri="{FF2B5EF4-FFF2-40B4-BE49-F238E27FC236}">
                <a16:creationId xmlns:a16="http://schemas.microsoft.com/office/drawing/2014/main" id="{63606652-13BC-E53C-9731-12FD973BBE58}"/>
              </a:ext>
            </a:extLst>
          </p:cNvPr>
          <p:cNvSpPr txBox="1"/>
          <p:nvPr/>
        </p:nvSpPr>
        <p:spPr>
          <a:xfrm>
            <a:off x="2470478" y="5746257"/>
            <a:ext cx="3653705" cy="684108"/>
          </a:xfrm>
          <a:prstGeom prst="rect">
            <a:avLst/>
          </a:prstGeom>
          <a:noFill/>
          <a:ln cap="flat">
            <a:noFill/>
          </a:ln>
        </p:spPr>
        <p:txBody>
          <a:bodyPr vert="horz" wrap="square" lIns="67892" tIns="33946" rIns="67892" bIns="33946" anchor="t" anchorCtr="0" compatLnSpc="1">
            <a:spAutoFit/>
          </a:bodyPr>
          <a:lstStyle/>
          <a:p>
            <a:pPr defTabSz="339471">
              <a:defRPr sz="1800" b="0" i="0" u="none" strike="noStrike" kern="0" cap="none" spc="0" baseline="0">
                <a:solidFill>
                  <a:srgbClr val="000000"/>
                </a:solidFill>
                <a:uFillTx/>
              </a:defRPr>
            </a:pPr>
            <a:r>
              <a:rPr lang="en-GB" sz="4000" dirty="0">
                <a:solidFill>
                  <a:srgbClr val="008F00"/>
                </a:solidFill>
                <a:latin typeface="Impact" pitchFamily="34"/>
                <a:cs typeface="Arial" pitchFamily="34"/>
              </a:rPr>
              <a:t>	INTRODUCTION </a:t>
            </a:r>
          </a:p>
        </p:txBody>
      </p:sp>
      <p:pic>
        <p:nvPicPr>
          <p:cNvPr id="3" name="Picture 2">
            <a:extLst>
              <a:ext uri="{FF2B5EF4-FFF2-40B4-BE49-F238E27FC236}">
                <a16:creationId xmlns:a16="http://schemas.microsoft.com/office/drawing/2014/main" id="{B63D37A5-A63E-1153-337C-A48697869572}"/>
              </a:ext>
            </a:extLst>
          </p:cNvPr>
          <p:cNvPicPr>
            <a:picLocks noChangeAspect="1"/>
          </p:cNvPicPr>
          <p:nvPr/>
        </p:nvPicPr>
        <p:blipFill>
          <a:blip r:embed="rId3"/>
          <a:stretch>
            <a:fillRect/>
          </a:stretch>
        </p:blipFill>
        <p:spPr>
          <a:xfrm>
            <a:off x="25472896" y="709055"/>
            <a:ext cx="2971800" cy="3403600"/>
          </a:xfrm>
          <a:prstGeom prst="rect">
            <a:avLst/>
          </a:prstGeom>
        </p:spPr>
      </p:pic>
      <p:sp>
        <p:nvSpPr>
          <p:cNvPr id="4" name="Text Box 187">
            <a:extLst>
              <a:ext uri="{FF2B5EF4-FFF2-40B4-BE49-F238E27FC236}">
                <a16:creationId xmlns:a16="http://schemas.microsoft.com/office/drawing/2014/main" id="{7D8BF7C9-3D06-0CDD-238A-5E29A643EB6F}"/>
              </a:ext>
            </a:extLst>
          </p:cNvPr>
          <p:cNvSpPr txBox="1"/>
          <p:nvPr/>
        </p:nvSpPr>
        <p:spPr>
          <a:xfrm>
            <a:off x="3093644" y="2690049"/>
            <a:ext cx="22701116" cy="1773802"/>
          </a:xfrm>
          <a:prstGeom prst="rect">
            <a:avLst/>
          </a:prstGeom>
          <a:noFill/>
          <a:ln cap="flat">
            <a:noFill/>
          </a:ln>
        </p:spPr>
        <p:txBody>
          <a:bodyPr vert="horz" wrap="square" lIns="419069" tIns="419069" rIns="419069" bIns="419069" anchor="ctr" anchorCtr="1" compatLnSpc="1">
            <a:noAutofit/>
          </a:bodyPr>
          <a:lstStyle/>
          <a:p>
            <a:pPr marL="0" marR="0" lvl="0" indent="0" algn="ctr" defTabSz="402272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FFFFFF"/>
                </a:solidFill>
                <a:uFillTx/>
                <a:latin typeface="Arial" pitchFamily="34"/>
              </a:rPr>
              <a:t>Shadrach Yankey,</a:t>
            </a:r>
            <a:r>
              <a:rPr lang="en-US" sz="3600" b="0" i="0" u="none" strike="noStrike" kern="1200" cap="none" spc="0" baseline="30000" dirty="0">
                <a:solidFill>
                  <a:srgbClr val="FFFFFF"/>
                </a:solidFill>
                <a:uFillTx/>
                <a:latin typeface="Arial" pitchFamily="34"/>
              </a:rPr>
              <a:t>1</a:t>
            </a:r>
            <a:r>
              <a:rPr lang="en-US" sz="3600" b="0" i="0" u="none" strike="noStrike" kern="1200" cap="none" spc="0" baseline="0" dirty="0">
                <a:solidFill>
                  <a:srgbClr val="FFFFFF"/>
                </a:solidFill>
                <a:uFillTx/>
                <a:latin typeface="Arial" pitchFamily="34"/>
              </a:rPr>
              <a:t>; Eric Owusu Mensah</a:t>
            </a:r>
            <a:r>
              <a:rPr lang="en-US" sz="3600" b="0" i="0" u="none" strike="noStrike" kern="1200" cap="none" spc="0" baseline="30000" dirty="0">
                <a:solidFill>
                  <a:srgbClr val="FFFFFF"/>
                </a:solidFill>
                <a:uFillTx/>
                <a:latin typeface="Arial" pitchFamily="34"/>
              </a:rPr>
              <a:t>1 </a:t>
            </a:r>
            <a:r>
              <a:rPr lang="en-US" sz="3600" b="0" i="0" u="none" strike="noStrike" kern="1200" cap="none" spc="0" baseline="0" dirty="0">
                <a:solidFill>
                  <a:srgbClr val="FFFFFF"/>
                </a:solidFill>
                <a:uFillTx/>
                <a:latin typeface="Arial" pitchFamily="34"/>
              </a:rPr>
              <a:t>; </a:t>
            </a:r>
            <a:r>
              <a:rPr lang="en-GB" sz="3600" dirty="0">
                <a:solidFill>
                  <a:srgbClr val="FFFFFF"/>
                </a:solidFill>
                <a:latin typeface="Arial" pitchFamily="34"/>
              </a:rPr>
              <a:t>Gloria M. </a:t>
            </a:r>
            <a:r>
              <a:rPr lang="en-GB" sz="3600" dirty="0" err="1">
                <a:solidFill>
                  <a:srgbClr val="FFFFFF"/>
                </a:solidFill>
                <a:latin typeface="Arial" pitchFamily="34"/>
              </a:rPr>
              <a:t>Ankar-Brewoo</a:t>
            </a:r>
            <a:r>
              <a:rPr lang="en-US" sz="3600" b="0" i="0" u="none" strike="noStrike" kern="1200" cap="none" spc="0" baseline="30000" dirty="0">
                <a:solidFill>
                  <a:srgbClr val="FFFFFF"/>
                </a:solidFill>
                <a:uFillTx/>
                <a:latin typeface="Arial" pitchFamily="34"/>
              </a:rPr>
              <a:t>1</a:t>
            </a:r>
            <a:r>
              <a:rPr lang="en-US" sz="3600" b="0" i="0" u="none" strike="noStrike" kern="1200" cap="none" spc="0" baseline="0" dirty="0">
                <a:solidFill>
                  <a:srgbClr val="FFFFFF"/>
                </a:solidFill>
                <a:uFillTx/>
                <a:latin typeface="Arial" pitchFamily="34"/>
              </a:rPr>
              <a:t> ; </a:t>
            </a:r>
            <a:r>
              <a:rPr lang="en-GB" sz="3600" dirty="0">
                <a:solidFill>
                  <a:srgbClr val="FFFFFF"/>
                </a:solidFill>
                <a:latin typeface="Arial" pitchFamily="34"/>
              </a:rPr>
              <a:t>William Otto Ellis</a:t>
            </a:r>
            <a:r>
              <a:rPr lang="en-US" sz="3600" b="0" i="0" u="none" strike="noStrike" kern="1200" cap="none" spc="0" baseline="0" dirty="0">
                <a:solidFill>
                  <a:srgbClr val="FFFFFF"/>
                </a:solidFill>
                <a:uFillTx/>
                <a:latin typeface="Arial" pitchFamily="34"/>
              </a:rPr>
              <a:t> </a:t>
            </a:r>
            <a:r>
              <a:rPr lang="en-US" sz="3600" b="0" i="0" u="none" strike="noStrike" kern="1200" cap="none" spc="0" baseline="30000" dirty="0">
                <a:solidFill>
                  <a:srgbClr val="FFFFFF"/>
                </a:solidFill>
                <a:uFillTx/>
                <a:latin typeface="Arial" pitchFamily="34"/>
              </a:rPr>
              <a:t>1</a:t>
            </a:r>
          </a:p>
          <a:p>
            <a:pPr marL="0" marR="0" lvl="0" indent="0" algn="ctr" defTabSz="402272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30000" dirty="0">
                <a:solidFill>
                  <a:srgbClr val="FFFFFF"/>
                </a:solidFill>
                <a:uFillTx/>
                <a:latin typeface="Arial" pitchFamily="34"/>
              </a:rPr>
              <a:t>1</a:t>
            </a:r>
            <a:r>
              <a:rPr lang="en-US" sz="3600" b="0" i="0" u="none" strike="noStrike" kern="1200" cap="none" spc="0" baseline="0" dirty="0">
                <a:solidFill>
                  <a:srgbClr val="FFFFFF"/>
                </a:solidFill>
                <a:uFillTx/>
                <a:latin typeface="Arial" pitchFamily="34"/>
              </a:rPr>
              <a:t>Department of Food Science and Technology, Kwame Nkrumah University of Science and Technology</a:t>
            </a:r>
          </a:p>
          <a:p>
            <a:pPr algn="ctr" defTabSz="4022729">
              <a:defRPr sz="1800" b="0" i="0" u="none" strike="noStrike" kern="0" cap="none" spc="0" baseline="0">
                <a:solidFill>
                  <a:srgbClr val="000000"/>
                </a:solidFill>
                <a:uFillTx/>
              </a:defRPr>
            </a:pPr>
            <a:r>
              <a:rPr lang="en-US" sz="3600" i="1" dirty="0">
                <a:solidFill>
                  <a:schemeClr val="bg1"/>
                </a:solidFill>
                <a:latin typeface="Arial" panose="020B0604020202020204" pitchFamily="34" charset="0"/>
                <a:cs typeface="Arial" panose="020B0604020202020204" pitchFamily="34" charset="0"/>
              </a:rPr>
              <a:t>College of Science </a:t>
            </a:r>
            <a:endParaRPr lang="en-US" sz="36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5" name="TextBox 18">
            <a:extLst>
              <a:ext uri="{FF2B5EF4-FFF2-40B4-BE49-F238E27FC236}">
                <a16:creationId xmlns:a16="http://schemas.microsoft.com/office/drawing/2014/main" id="{ECE0D7F1-6C4E-D9E6-8D97-AE8EBB773A23}"/>
              </a:ext>
            </a:extLst>
          </p:cNvPr>
          <p:cNvSpPr txBox="1"/>
          <p:nvPr/>
        </p:nvSpPr>
        <p:spPr>
          <a:xfrm>
            <a:off x="942423" y="14415955"/>
            <a:ext cx="7145277" cy="1299661"/>
          </a:xfrm>
          <a:prstGeom prst="rect">
            <a:avLst/>
          </a:prstGeom>
          <a:noFill/>
          <a:ln cap="flat">
            <a:noFill/>
          </a:ln>
        </p:spPr>
        <p:txBody>
          <a:bodyPr vert="horz" wrap="square" lIns="67892" tIns="33946" rIns="67892" bIns="33946" anchor="t" anchorCtr="1" compatLnSpc="1">
            <a:spAutoFit/>
          </a:bodyPr>
          <a:lstStyle/>
          <a:p>
            <a:pPr algn="ctr" defTabSz="339471">
              <a:defRPr sz="1800" b="0" i="0" u="none" strike="noStrike" kern="0" cap="none" spc="0" baseline="0">
                <a:solidFill>
                  <a:srgbClr val="000000"/>
                </a:solidFill>
                <a:uFillTx/>
              </a:defRPr>
            </a:pPr>
            <a:r>
              <a:rPr lang="en-GB" sz="4000" dirty="0">
                <a:solidFill>
                  <a:srgbClr val="008F00"/>
                </a:solidFill>
                <a:latin typeface="Impact" pitchFamily="34"/>
                <a:cs typeface="Arial" pitchFamily="34"/>
              </a:rPr>
              <a:t>RESEARCH DESIGN AND METHODOLOGY</a:t>
            </a:r>
          </a:p>
        </p:txBody>
      </p:sp>
      <p:pic>
        <p:nvPicPr>
          <p:cNvPr id="7" name="Picture 6">
            <a:extLst>
              <a:ext uri="{FF2B5EF4-FFF2-40B4-BE49-F238E27FC236}">
                <a16:creationId xmlns:a16="http://schemas.microsoft.com/office/drawing/2014/main" id="{B54123A3-A2E3-7C9A-8CFA-DDC72FAA9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938" y="31645722"/>
            <a:ext cx="4595716" cy="3344741"/>
          </a:xfrm>
          <a:prstGeom prst="rect">
            <a:avLst/>
          </a:prstGeom>
        </p:spPr>
      </p:pic>
      <p:pic>
        <p:nvPicPr>
          <p:cNvPr id="9" name="Picture 8">
            <a:extLst>
              <a:ext uri="{FF2B5EF4-FFF2-40B4-BE49-F238E27FC236}">
                <a16:creationId xmlns:a16="http://schemas.microsoft.com/office/drawing/2014/main" id="{ACAF0CA1-C42C-6C45-F7DC-51C15D16E9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1417" y="31690906"/>
            <a:ext cx="4506194" cy="3299557"/>
          </a:xfrm>
          <a:prstGeom prst="rect">
            <a:avLst/>
          </a:prstGeom>
        </p:spPr>
      </p:pic>
      <p:graphicFrame>
        <p:nvGraphicFramePr>
          <p:cNvPr id="15" name="Table 14">
            <a:extLst>
              <a:ext uri="{FF2B5EF4-FFF2-40B4-BE49-F238E27FC236}">
                <a16:creationId xmlns:a16="http://schemas.microsoft.com/office/drawing/2014/main" id="{CCCC2991-C904-C541-71C1-7BCAAE8432C2}"/>
              </a:ext>
            </a:extLst>
          </p:cNvPr>
          <p:cNvGraphicFramePr>
            <a:graphicFrameLocks noGrp="1"/>
          </p:cNvGraphicFramePr>
          <p:nvPr>
            <p:extLst>
              <p:ext uri="{D42A27DB-BD31-4B8C-83A1-F6EECF244321}">
                <p14:modId xmlns:p14="http://schemas.microsoft.com/office/powerpoint/2010/main" val="133282945"/>
              </p:ext>
            </p:extLst>
          </p:nvPr>
        </p:nvGraphicFramePr>
        <p:xfrm>
          <a:off x="10081382" y="7665138"/>
          <a:ext cx="8768596" cy="4103693"/>
        </p:xfrm>
        <a:graphic>
          <a:graphicData uri="http://schemas.openxmlformats.org/drawingml/2006/table">
            <a:tbl>
              <a:tblPr>
                <a:tableStyleId>{9D7B26C5-4107-4FEC-AEDC-1716B250A1EF}</a:tableStyleId>
              </a:tblPr>
              <a:tblGrid>
                <a:gridCol w="1627505">
                  <a:extLst>
                    <a:ext uri="{9D8B030D-6E8A-4147-A177-3AD203B41FA5}">
                      <a16:colId xmlns:a16="http://schemas.microsoft.com/office/drawing/2014/main" val="2257846742"/>
                    </a:ext>
                  </a:extLst>
                </a:gridCol>
                <a:gridCol w="2258576">
                  <a:extLst>
                    <a:ext uri="{9D8B030D-6E8A-4147-A177-3AD203B41FA5}">
                      <a16:colId xmlns:a16="http://schemas.microsoft.com/office/drawing/2014/main" val="3287094718"/>
                    </a:ext>
                  </a:extLst>
                </a:gridCol>
                <a:gridCol w="1627505">
                  <a:extLst>
                    <a:ext uri="{9D8B030D-6E8A-4147-A177-3AD203B41FA5}">
                      <a16:colId xmlns:a16="http://schemas.microsoft.com/office/drawing/2014/main" val="1526466120"/>
                    </a:ext>
                  </a:extLst>
                </a:gridCol>
                <a:gridCol w="1627505">
                  <a:extLst>
                    <a:ext uri="{9D8B030D-6E8A-4147-A177-3AD203B41FA5}">
                      <a16:colId xmlns:a16="http://schemas.microsoft.com/office/drawing/2014/main" val="3190198086"/>
                    </a:ext>
                  </a:extLst>
                </a:gridCol>
                <a:gridCol w="1627505">
                  <a:extLst>
                    <a:ext uri="{9D8B030D-6E8A-4147-A177-3AD203B41FA5}">
                      <a16:colId xmlns:a16="http://schemas.microsoft.com/office/drawing/2014/main" val="4046897220"/>
                    </a:ext>
                  </a:extLst>
                </a:gridCol>
              </a:tblGrid>
              <a:tr h="2056496">
                <a:tc>
                  <a:txBody>
                    <a:bodyPr/>
                    <a:lstStyle/>
                    <a:p>
                      <a:pPr algn="ctr" fontAlgn="ctr"/>
                      <a:r>
                        <a:rPr lang="en-US" sz="2500" b="1" u="none" strike="noStrike" dirty="0">
                          <a:effectLst/>
                          <a:latin typeface="Arial" panose="020B0604020202020204" pitchFamily="34" charset="0"/>
                          <a:cs typeface="Arial" panose="020B0604020202020204" pitchFamily="34" charset="0"/>
                        </a:rPr>
                        <a:t>Levels </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b="1" u="none" strike="noStrike" dirty="0">
                          <a:effectLst/>
                          <a:latin typeface="Arial" panose="020B0604020202020204" pitchFamily="34" charset="0"/>
                          <a:cs typeface="Arial" panose="020B0604020202020204" pitchFamily="34" charset="0"/>
                        </a:rPr>
                        <a:t>Dragon fruit (g) </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b="1" u="none" strike="noStrike" dirty="0">
                          <a:effectLst/>
                          <a:latin typeface="Arial" panose="020B0604020202020204" pitchFamily="34" charset="0"/>
                          <a:cs typeface="Arial" panose="020B0604020202020204" pitchFamily="34" charset="0"/>
                        </a:rPr>
                        <a:t>Corn starch (g) </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b="1" u="none" strike="noStrike" dirty="0">
                          <a:effectLst/>
                          <a:latin typeface="Arial" panose="020B0604020202020204" pitchFamily="34" charset="0"/>
                          <a:cs typeface="Arial" panose="020B0604020202020204" pitchFamily="34" charset="0"/>
                        </a:rPr>
                        <a:t>Milk powder (g) </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b="1" u="none" strike="noStrike" dirty="0">
                          <a:effectLst/>
                          <a:latin typeface="Arial" panose="020B0604020202020204" pitchFamily="34" charset="0"/>
                          <a:cs typeface="Arial" panose="020B0604020202020204" pitchFamily="34" charset="0"/>
                        </a:rPr>
                        <a:t>Fermentation time (</a:t>
                      </a:r>
                      <a:r>
                        <a:rPr lang="en-US" sz="2500" b="1" u="none" strike="noStrike" dirty="0" err="1">
                          <a:effectLst/>
                          <a:latin typeface="Arial" panose="020B0604020202020204" pitchFamily="34" charset="0"/>
                          <a:cs typeface="Arial" panose="020B0604020202020204" pitchFamily="34" charset="0"/>
                        </a:rPr>
                        <a:t>hr</a:t>
                      </a:r>
                      <a:r>
                        <a:rPr lang="en-US" sz="2500" b="1" u="none" strike="noStrike" dirty="0">
                          <a:effectLst/>
                          <a:latin typeface="Arial" panose="020B0604020202020204" pitchFamily="34" charset="0"/>
                          <a:cs typeface="Arial" panose="020B0604020202020204" pitchFamily="34" charset="0"/>
                        </a:rPr>
                        <a:t>)</a:t>
                      </a:r>
                      <a:endParaRPr lang="en-US" sz="25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644793"/>
                  </a:ext>
                </a:extLst>
              </a:tr>
              <a:tr h="682399">
                <a:tc>
                  <a:txBody>
                    <a:bodyPr/>
                    <a:lstStyle/>
                    <a:p>
                      <a:pPr algn="r" fontAlgn="ctr"/>
                      <a:r>
                        <a:rPr lang="en-US" sz="2500" u="none" strike="noStrike" dirty="0">
                          <a:effectLst/>
                          <a:latin typeface="Arial" panose="020B0604020202020204" pitchFamily="34" charset="0"/>
                          <a:cs typeface="Arial" panose="020B0604020202020204" pitchFamily="34" charset="0"/>
                        </a:rPr>
                        <a:t>-1</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2500" u="none" strike="noStrike" dirty="0">
                          <a:effectLst/>
                          <a:latin typeface="Arial" panose="020B0604020202020204" pitchFamily="34" charset="0"/>
                          <a:cs typeface="Arial" panose="020B0604020202020204" pitchFamily="34" charset="0"/>
                        </a:rPr>
                        <a:t>22.15</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2500" u="none" strike="noStrike" dirty="0">
                          <a:effectLst/>
                          <a:latin typeface="Arial" panose="020B0604020202020204" pitchFamily="34" charset="0"/>
                          <a:cs typeface="Arial" panose="020B0604020202020204" pitchFamily="34" charset="0"/>
                        </a:rPr>
                        <a:t>3</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2500" u="none" strike="noStrike">
                          <a:effectLst/>
                          <a:latin typeface="Arial" panose="020B0604020202020204" pitchFamily="34" charset="0"/>
                          <a:cs typeface="Arial" panose="020B0604020202020204" pitchFamily="34" charset="0"/>
                        </a:rPr>
                        <a:t>30</a:t>
                      </a:r>
                      <a:endParaRPr lang="en-US" sz="2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2500" u="none" strike="noStrike" dirty="0">
                          <a:effectLst/>
                          <a:latin typeface="Arial" panose="020B0604020202020204" pitchFamily="34" charset="0"/>
                          <a:cs typeface="Arial" panose="020B0604020202020204" pitchFamily="34" charset="0"/>
                        </a:rPr>
                        <a:t>4</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1517815"/>
                  </a:ext>
                </a:extLst>
              </a:tr>
              <a:tr h="682399">
                <a:tc>
                  <a:txBody>
                    <a:bodyPr/>
                    <a:lstStyle/>
                    <a:p>
                      <a:pPr algn="r" fontAlgn="ctr"/>
                      <a:r>
                        <a:rPr lang="en-US" sz="2500" u="none" strike="noStrike" dirty="0">
                          <a:effectLst/>
                          <a:latin typeface="Arial" panose="020B0604020202020204" pitchFamily="34" charset="0"/>
                          <a:cs typeface="Arial" panose="020B0604020202020204" pitchFamily="34" charset="0"/>
                        </a:rPr>
                        <a:t>0</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2500" u="none" strike="noStrike" dirty="0">
                          <a:effectLst/>
                          <a:latin typeface="Arial" panose="020B0604020202020204" pitchFamily="34" charset="0"/>
                          <a:cs typeface="Arial" panose="020B0604020202020204" pitchFamily="34" charset="0"/>
                        </a:rPr>
                        <a:t>44.3</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2500" u="none" strike="noStrike">
                          <a:effectLst/>
                          <a:latin typeface="Arial" panose="020B0604020202020204" pitchFamily="34" charset="0"/>
                          <a:cs typeface="Arial" panose="020B0604020202020204" pitchFamily="34" charset="0"/>
                        </a:rPr>
                        <a:t>5</a:t>
                      </a:r>
                      <a:endParaRPr lang="en-US" sz="2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2500" u="none" strike="noStrike">
                          <a:effectLst/>
                          <a:latin typeface="Arial" panose="020B0604020202020204" pitchFamily="34" charset="0"/>
                          <a:cs typeface="Arial" panose="020B0604020202020204" pitchFamily="34" charset="0"/>
                        </a:rPr>
                        <a:t>40</a:t>
                      </a:r>
                      <a:endParaRPr lang="en-US" sz="2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2500" u="none" strike="noStrike" dirty="0">
                          <a:effectLst/>
                          <a:latin typeface="Arial" panose="020B0604020202020204" pitchFamily="34" charset="0"/>
                          <a:cs typeface="Arial" panose="020B0604020202020204" pitchFamily="34" charset="0"/>
                        </a:rPr>
                        <a:t>5</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701452836"/>
                  </a:ext>
                </a:extLst>
              </a:tr>
              <a:tr h="682399">
                <a:tc>
                  <a:txBody>
                    <a:bodyPr/>
                    <a:lstStyle/>
                    <a:p>
                      <a:pPr algn="r" fontAlgn="ctr"/>
                      <a:r>
                        <a:rPr lang="en-US" sz="2500" u="none" strike="noStrike" dirty="0">
                          <a:effectLst/>
                          <a:latin typeface="Arial" panose="020B0604020202020204" pitchFamily="34" charset="0"/>
                          <a:cs typeface="Arial" panose="020B0604020202020204" pitchFamily="34" charset="0"/>
                        </a:rPr>
                        <a:t>1</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a:effectLst/>
                          <a:latin typeface="Arial" panose="020B0604020202020204" pitchFamily="34" charset="0"/>
                          <a:cs typeface="Arial" panose="020B0604020202020204" pitchFamily="34" charset="0"/>
                        </a:rPr>
                        <a:t>66.45</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a:effectLst/>
                          <a:latin typeface="Arial" panose="020B0604020202020204" pitchFamily="34" charset="0"/>
                          <a:cs typeface="Arial" panose="020B0604020202020204" pitchFamily="34" charset="0"/>
                        </a:rPr>
                        <a:t>7</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a:effectLst/>
                          <a:latin typeface="Arial" panose="020B0604020202020204" pitchFamily="34" charset="0"/>
                          <a:cs typeface="Arial" panose="020B0604020202020204" pitchFamily="34" charset="0"/>
                        </a:rPr>
                        <a:t>50</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a:effectLst/>
                          <a:latin typeface="Arial" panose="020B0604020202020204" pitchFamily="34" charset="0"/>
                          <a:cs typeface="Arial" panose="020B0604020202020204" pitchFamily="34" charset="0"/>
                        </a:rPr>
                        <a:t>6</a:t>
                      </a:r>
                      <a:endParaRPr lang="en-US" sz="2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994327"/>
                  </a:ext>
                </a:extLst>
              </a:tr>
            </a:tbl>
          </a:graphicData>
        </a:graphic>
      </p:graphicFrame>
      <p:pic>
        <p:nvPicPr>
          <p:cNvPr id="17" name="Picture 16">
            <a:extLst>
              <a:ext uri="{FF2B5EF4-FFF2-40B4-BE49-F238E27FC236}">
                <a16:creationId xmlns:a16="http://schemas.microsoft.com/office/drawing/2014/main" id="{5EB7E239-DBBD-B765-B4C0-805293BFDB1C}"/>
              </a:ext>
            </a:extLst>
          </p:cNvPr>
          <p:cNvPicPr>
            <a:picLocks noChangeAspect="1"/>
          </p:cNvPicPr>
          <p:nvPr/>
        </p:nvPicPr>
        <p:blipFill>
          <a:blip r:embed="rId8"/>
          <a:stretch>
            <a:fillRect/>
          </a:stretch>
        </p:blipFill>
        <p:spPr>
          <a:xfrm>
            <a:off x="10359654" y="12692101"/>
            <a:ext cx="8259218" cy="5077141"/>
          </a:xfrm>
          <a:prstGeom prst="rect">
            <a:avLst/>
          </a:prstGeom>
        </p:spPr>
      </p:pic>
      <p:sp>
        <p:nvSpPr>
          <p:cNvPr id="22" name="Text Box 244">
            <a:extLst>
              <a:ext uri="{FF2B5EF4-FFF2-40B4-BE49-F238E27FC236}">
                <a16:creationId xmlns:a16="http://schemas.microsoft.com/office/drawing/2014/main" id="{A6C58F78-C903-E9E1-05BC-C2B9217A5E40}"/>
              </a:ext>
            </a:extLst>
          </p:cNvPr>
          <p:cNvSpPr txBox="1"/>
          <p:nvPr/>
        </p:nvSpPr>
        <p:spPr>
          <a:xfrm>
            <a:off x="10239453" y="18328535"/>
            <a:ext cx="8566811" cy="924610"/>
          </a:xfrm>
          <a:prstGeom prst="rect">
            <a:avLst/>
          </a:prstGeom>
          <a:noFill/>
          <a:ln cap="flat">
            <a:noFill/>
          </a:ln>
        </p:spPr>
        <p:txBody>
          <a:bodyPr vert="horz" wrap="square" lIns="62229" tIns="31114" rIns="62229" bIns="31114" anchor="t" anchorCtr="1" compatLnSpc="1">
            <a:spAutoFit/>
          </a:bodyPr>
          <a:lstStyle/>
          <a:p>
            <a:pPr marL="679450" indent="-679450" defTabSz="2986876">
              <a:defRPr sz="1800" b="0" i="0" u="none" strike="noStrike" kern="0" cap="none" spc="0" baseline="0">
                <a:solidFill>
                  <a:srgbClr val="000000"/>
                </a:solidFill>
                <a:uFillTx/>
              </a:defRPr>
            </a:pPr>
            <a:r>
              <a:rPr lang="en-US" sz="2800" b="1" dirty="0">
                <a:solidFill>
                  <a:srgbClr val="000000"/>
                </a:solidFill>
                <a:latin typeface="Arial" pitchFamily="34"/>
              </a:rPr>
              <a:t>Figure 1.</a:t>
            </a:r>
            <a:r>
              <a:rPr lang="en-US" sz="2800" dirty="0">
                <a:solidFill>
                  <a:srgbClr val="000000"/>
                </a:solidFill>
                <a:latin typeface="Arial" pitchFamily="34"/>
              </a:rPr>
              <a:t> Response surface plot  showing the effect of fermentation time and milk powder on the pH</a:t>
            </a:r>
          </a:p>
        </p:txBody>
      </p:sp>
      <p:pic>
        <p:nvPicPr>
          <p:cNvPr id="23" name="Picture 22">
            <a:extLst>
              <a:ext uri="{FF2B5EF4-FFF2-40B4-BE49-F238E27FC236}">
                <a16:creationId xmlns:a16="http://schemas.microsoft.com/office/drawing/2014/main" id="{40CE74E5-5153-0561-D35D-7B5E7244B0D5}"/>
              </a:ext>
            </a:extLst>
          </p:cNvPr>
          <p:cNvPicPr>
            <a:picLocks noChangeAspect="1"/>
          </p:cNvPicPr>
          <p:nvPr/>
        </p:nvPicPr>
        <p:blipFill>
          <a:blip r:embed="rId9"/>
          <a:stretch>
            <a:fillRect/>
          </a:stretch>
        </p:blipFill>
        <p:spPr>
          <a:xfrm>
            <a:off x="10231480" y="20018301"/>
            <a:ext cx="8566811" cy="5702215"/>
          </a:xfrm>
          <a:prstGeom prst="rect">
            <a:avLst/>
          </a:prstGeom>
        </p:spPr>
      </p:pic>
      <p:sp>
        <p:nvSpPr>
          <p:cNvPr id="24" name="Text Box 244">
            <a:extLst>
              <a:ext uri="{FF2B5EF4-FFF2-40B4-BE49-F238E27FC236}">
                <a16:creationId xmlns:a16="http://schemas.microsoft.com/office/drawing/2014/main" id="{48378948-885A-BD91-58F9-719934A225D6}"/>
              </a:ext>
            </a:extLst>
          </p:cNvPr>
          <p:cNvSpPr txBox="1"/>
          <p:nvPr/>
        </p:nvSpPr>
        <p:spPr>
          <a:xfrm>
            <a:off x="10097942" y="26426305"/>
            <a:ext cx="8708322" cy="924610"/>
          </a:xfrm>
          <a:prstGeom prst="rect">
            <a:avLst/>
          </a:prstGeom>
          <a:noFill/>
          <a:ln cap="flat">
            <a:noFill/>
          </a:ln>
        </p:spPr>
        <p:txBody>
          <a:bodyPr vert="horz" wrap="square" lIns="62229" tIns="31114" rIns="62229" bIns="31114" anchor="t" anchorCtr="1" compatLnSpc="1">
            <a:spAutoFit/>
          </a:bodyPr>
          <a:lstStyle/>
          <a:p>
            <a:pPr marL="1031875" indent="-1031875" algn="ctr" defTabSz="2986876">
              <a:defRPr sz="1800" b="0" i="0" u="none" strike="noStrike" kern="0" cap="none" spc="0" baseline="0">
                <a:solidFill>
                  <a:srgbClr val="000000"/>
                </a:solidFill>
                <a:uFillTx/>
              </a:defRPr>
            </a:pPr>
            <a:r>
              <a:rPr lang="en-US" sz="2800" b="1" dirty="0">
                <a:solidFill>
                  <a:srgbClr val="000000"/>
                </a:solidFill>
                <a:latin typeface="Arial" pitchFamily="34"/>
              </a:rPr>
              <a:t>Figure 2. </a:t>
            </a:r>
            <a:r>
              <a:rPr lang="en-US" sz="2800" dirty="0">
                <a:solidFill>
                  <a:srgbClr val="000000"/>
                </a:solidFill>
                <a:latin typeface="Arial" pitchFamily="34"/>
              </a:rPr>
              <a:t>Response surface plot showing the effect of fermentation time  and milk powder on viscosity</a:t>
            </a:r>
          </a:p>
        </p:txBody>
      </p:sp>
      <p:pic>
        <p:nvPicPr>
          <p:cNvPr id="25" name="Picture 24">
            <a:extLst>
              <a:ext uri="{FF2B5EF4-FFF2-40B4-BE49-F238E27FC236}">
                <a16:creationId xmlns:a16="http://schemas.microsoft.com/office/drawing/2014/main" id="{84A7B58A-4029-8432-D30B-47463F74A416}"/>
              </a:ext>
            </a:extLst>
          </p:cNvPr>
          <p:cNvPicPr>
            <a:picLocks noChangeAspect="1"/>
          </p:cNvPicPr>
          <p:nvPr/>
        </p:nvPicPr>
        <p:blipFill>
          <a:blip r:embed="rId10"/>
          <a:stretch>
            <a:fillRect/>
          </a:stretch>
        </p:blipFill>
        <p:spPr>
          <a:xfrm>
            <a:off x="10557129" y="27635727"/>
            <a:ext cx="8025087" cy="5564027"/>
          </a:xfrm>
          <a:prstGeom prst="rect">
            <a:avLst/>
          </a:prstGeom>
        </p:spPr>
      </p:pic>
      <p:sp>
        <p:nvSpPr>
          <p:cNvPr id="26" name="Text Box 244">
            <a:extLst>
              <a:ext uri="{FF2B5EF4-FFF2-40B4-BE49-F238E27FC236}">
                <a16:creationId xmlns:a16="http://schemas.microsoft.com/office/drawing/2014/main" id="{DC9CEEE3-0A8D-9280-DEBF-3E17F8867AB7}"/>
              </a:ext>
            </a:extLst>
          </p:cNvPr>
          <p:cNvSpPr txBox="1"/>
          <p:nvPr/>
        </p:nvSpPr>
        <p:spPr>
          <a:xfrm>
            <a:off x="10037668" y="33793540"/>
            <a:ext cx="8768596" cy="924610"/>
          </a:xfrm>
          <a:prstGeom prst="rect">
            <a:avLst/>
          </a:prstGeom>
          <a:noFill/>
          <a:ln cap="flat">
            <a:noFill/>
          </a:ln>
        </p:spPr>
        <p:txBody>
          <a:bodyPr vert="horz" wrap="square" lIns="62229" tIns="31114" rIns="62229" bIns="31114" anchor="t" anchorCtr="1" compatLnSpc="1">
            <a:spAutoFit/>
          </a:bodyPr>
          <a:lstStyle/>
          <a:p>
            <a:pPr marL="679450" indent="-679450" algn="ctr" defTabSz="2986876">
              <a:defRPr sz="1800" b="0" i="0" u="none" strike="noStrike" kern="0" cap="none" spc="0" baseline="0">
                <a:solidFill>
                  <a:srgbClr val="000000"/>
                </a:solidFill>
                <a:uFillTx/>
              </a:defRPr>
            </a:pPr>
            <a:r>
              <a:rPr lang="en-US" sz="2800" b="1" dirty="0">
                <a:solidFill>
                  <a:srgbClr val="000000"/>
                </a:solidFill>
                <a:latin typeface="Arial" pitchFamily="34"/>
              </a:rPr>
              <a:t>Figure 3. </a:t>
            </a:r>
            <a:r>
              <a:rPr lang="en-US" sz="2800" dirty="0">
                <a:solidFill>
                  <a:srgbClr val="000000"/>
                </a:solidFill>
                <a:latin typeface="Arial" pitchFamily="34"/>
              </a:rPr>
              <a:t>Response surface plot showing the effect of fermentation time and milk powder on syneresis </a:t>
            </a:r>
          </a:p>
        </p:txBody>
      </p:sp>
      <p:sp>
        <p:nvSpPr>
          <p:cNvPr id="27" name="TextBox 19">
            <a:extLst>
              <a:ext uri="{FF2B5EF4-FFF2-40B4-BE49-F238E27FC236}">
                <a16:creationId xmlns:a16="http://schemas.microsoft.com/office/drawing/2014/main" id="{B86AEF43-93C1-E94A-0D93-EA9AD3E728AD}"/>
              </a:ext>
            </a:extLst>
          </p:cNvPr>
          <p:cNvSpPr txBox="1"/>
          <p:nvPr/>
        </p:nvSpPr>
        <p:spPr>
          <a:xfrm>
            <a:off x="20510659" y="5762386"/>
            <a:ext cx="5822463" cy="684108"/>
          </a:xfrm>
          <a:prstGeom prst="rect">
            <a:avLst/>
          </a:prstGeom>
          <a:noFill/>
          <a:ln cap="flat">
            <a:noFill/>
          </a:ln>
        </p:spPr>
        <p:txBody>
          <a:bodyPr vert="horz" wrap="square" lIns="67892" tIns="33946" rIns="67892" bIns="33946" anchor="t" anchorCtr="0" compatLnSpc="1">
            <a:spAutoFit/>
          </a:bodyPr>
          <a:lstStyle/>
          <a:p>
            <a:pPr defTabSz="339471">
              <a:defRPr sz="1800" b="0" i="0" u="none" strike="noStrike" kern="0" cap="none" spc="0" baseline="0">
                <a:solidFill>
                  <a:srgbClr val="000000"/>
                </a:solidFill>
                <a:uFillTx/>
              </a:defRPr>
            </a:pPr>
            <a:r>
              <a:rPr lang="en-GB" sz="4000" dirty="0">
                <a:solidFill>
                  <a:srgbClr val="008F00"/>
                </a:solidFill>
                <a:latin typeface="Impact" pitchFamily="34"/>
                <a:cs typeface="Arial" pitchFamily="34"/>
              </a:rPr>
              <a:t>	RESULTS AND DISCUSSION</a:t>
            </a:r>
          </a:p>
        </p:txBody>
      </p:sp>
      <p:sp>
        <p:nvSpPr>
          <p:cNvPr id="33" name="TextBox 21">
            <a:extLst>
              <a:ext uri="{FF2B5EF4-FFF2-40B4-BE49-F238E27FC236}">
                <a16:creationId xmlns:a16="http://schemas.microsoft.com/office/drawing/2014/main" id="{B7419067-5A6C-00B6-0AF1-2413AB89DDFA}"/>
              </a:ext>
            </a:extLst>
          </p:cNvPr>
          <p:cNvSpPr txBox="1"/>
          <p:nvPr/>
        </p:nvSpPr>
        <p:spPr>
          <a:xfrm>
            <a:off x="21035698" y="23018657"/>
            <a:ext cx="3799277" cy="707882"/>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dirty="0">
                <a:solidFill>
                  <a:schemeClr val="accent6">
                    <a:lumMod val="75000"/>
                  </a:schemeClr>
                </a:solidFill>
                <a:uFillTx/>
                <a:latin typeface="Impact" pitchFamily="34"/>
                <a:cs typeface="Arial" pitchFamily="34"/>
              </a:rPr>
              <a:t>	</a:t>
            </a:r>
            <a:r>
              <a:rPr lang="en-GB" sz="4000" b="0" i="0" u="none" strike="noStrike" kern="1200" cap="none" spc="0" baseline="0" dirty="0">
                <a:solidFill>
                  <a:srgbClr val="008F00"/>
                </a:solidFill>
                <a:uFillTx/>
                <a:latin typeface="Impact" pitchFamily="34"/>
                <a:cs typeface="Arial" pitchFamily="34"/>
              </a:rPr>
              <a:t>CONCLUSION</a:t>
            </a:r>
          </a:p>
        </p:txBody>
      </p:sp>
      <p:sp>
        <p:nvSpPr>
          <p:cNvPr id="34" name="TextBox 21">
            <a:extLst>
              <a:ext uri="{FF2B5EF4-FFF2-40B4-BE49-F238E27FC236}">
                <a16:creationId xmlns:a16="http://schemas.microsoft.com/office/drawing/2014/main" id="{29B7C84C-86B0-7E44-748A-C99FDBEA9090}"/>
              </a:ext>
            </a:extLst>
          </p:cNvPr>
          <p:cNvSpPr txBox="1"/>
          <p:nvPr/>
        </p:nvSpPr>
        <p:spPr>
          <a:xfrm>
            <a:off x="19610444" y="28350530"/>
            <a:ext cx="7131874" cy="717264"/>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dirty="0">
                <a:solidFill>
                  <a:srgbClr val="008F00"/>
                </a:solidFill>
                <a:uFillTx/>
                <a:latin typeface="Impact" pitchFamily="34"/>
                <a:cs typeface="Arial" pitchFamily="34"/>
              </a:rPr>
              <a:t>	REFERENCES </a:t>
            </a:r>
          </a:p>
        </p:txBody>
      </p:sp>
    </p:spTree>
    <p:extLst>
      <p:ext uri="{BB962C8B-B14F-4D97-AF65-F5344CB8AC3E}">
        <p14:creationId xmlns:p14="http://schemas.microsoft.com/office/powerpoint/2010/main" val="2637424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1423</TotalTime>
  <Words>916</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Impact</vt:lpstr>
      <vt:lpstr>Office Theme</vt:lpstr>
      <vt:lpstr>PowerPoint Presentation</vt:lpstr>
    </vt:vector>
  </TitlesOfParts>
  <Company>UPK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KNUST Press</dc:creator>
  <cp:lastModifiedBy>Shadrach Yankey</cp:lastModifiedBy>
  <cp:revision>40</cp:revision>
  <dcterms:created xsi:type="dcterms:W3CDTF">2016-11-11T16:31:07Z</dcterms:created>
  <dcterms:modified xsi:type="dcterms:W3CDTF">2025-05-29T17:53:43Z</dcterms:modified>
</cp:coreProperties>
</file>