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213" r:id="rId3"/>
    <p:sldId id="2285" r:id="rId4"/>
    <p:sldId id="2291" r:id="rId5"/>
    <p:sldId id="306" r:id="rId6"/>
    <p:sldId id="307" r:id="rId7"/>
    <p:sldId id="308" r:id="rId8"/>
    <p:sldId id="309" r:id="rId9"/>
    <p:sldId id="2286" r:id="rId10"/>
    <p:sldId id="2288" r:id="rId11"/>
    <p:sldId id="2287" r:id="rId12"/>
    <p:sldId id="2289" r:id="rId13"/>
    <p:sldId id="2290" r:id="rId14"/>
    <p:sldId id="2292" r:id="rId15"/>
    <p:sldId id="298" r:id="rId16"/>
    <p:sldId id="278" r:id="rId17"/>
    <p:sldId id="289" r:id="rId18"/>
    <p:sldId id="292" r:id="rId19"/>
    <p:sldId id="293" r:id="rId20"/>
    <p:sldId id="294" r:id="rId21"/>
    <p:sldId id="295" r:id="rId22"/>
    <p:sldId id="297" r:id="rId23"/>
    <p:sldId id="305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BE3D6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ttikunda, Sarath K" userId="a860d532-1e8f-4ee9-84d2-61971cd72d0f" providerId="ADAL" clId="{990F41CB-066F-4D38-8D57-8D69B8E8DB14}"/>
    <pc:docChg chg="undo custSel addSld delSld modSld sldOrd">
      <pc:chgData name="Guttikunda, Sarath K" userId="a860d532-1e8f-4ee9-84d2-61971cd72d0f" providerId="ADAL" clId="{990F41CB-066F-4D38-8D57-8D69B8E8DB14}" dt="2025-12-03T07:12:08.948" v="6576" actId="20577"/>
      <pc:docMkLst>
        <pc:docMk/>
      </pc:docMkLst>
      <pc:sldChg chg="add del">
        <pc:chgData name="Guttikunda, Sarath K" userId="a860d532-1e8f-4ee9-84d2-61971cd72d0f" providerId="ADAL" clId="{990F41CB-066F-4D38-8D57-8D69B8E8DB14}" dt="2025-12-03T07:06:09.533" v="6479" actId="47"/>
        <pc:sldMkLst>
          <pc:docMk/>
          <pc:sldMk cId="724292741" sldId="256"/>
        </pc:sldMkLst>
      </pc:sldChg>
      <pc:sldChg chg="addSp modSp add mod">
        <pc:chgData name="Guttikunda, Sarath K" userId="a860d532-1e8f-4ee9-84d2-61971cd72d0f" providerId="ADAL" clId="{990F41CB-066F-4D38-8D57-8D69B8E8DB14}" dt="2025-12-03T06:51:48.575" v="6301" actId="20577"/>
        <pc:sldMkLst>
          <pc:docMk/>
          <pc:sldMk cId="2854079996" sldId="257"/>
        </pc:sldMkLst>
        <pc:spChg chg="add mod">
          <ac:chgData name="Guttikunda, Sarath K" userId="a860d532-1e8f-4ee9-84d2-61971cd72d0f" providerId="ADAL" clId="{990F41CB-066F-4D38-8D57-8D69B8E8DB14}" dt="2025-12-03T06:50:27.424" v="6158"/>
          <ac:spMkLst>
            <pc:docMk/>
            <pc:sldMk cId="2854079996" sldId="257"/>
            <ac:spMk id="2" creationId="{96336926-1488-FA4A-6531-B3C85977B5A6}"/>
          </ac:spMkLst>
        </pc:spChg>
        <pc:spChg chg="mod">
          <ac:chgData name="Guttikunda, Sarath K" userId="a860d532-1e8f-4ee9-84d2-61971cd72d0f" providerId="ADAL" clId="{990F41CB-066F-4D38-8D57-8D69B8E8DB14}" dt="2025-12-03T06:51:48.575" v="6301" actId="20577"/>
          <ac:spMkLst>
            <pc:docMk/>
            <pc:sldMk cId="2854079996" sldId="257"/>
            <ac:spMk id="6" creationId="{DBB0D6BA-71DD-497A-B7B5-9AFADC72556B}"/>
          </ac:spMkLst>
        </pc:spChg>
        <pc:spChg chg="mod">
          <ac:chgData name="Guttikunda, Sarath K" userId="a860d532-1e8f-4ee9-84d2-61971cd72d0f" providerId="ADAL" clId="{990F41CB-066F-4D38-8D57-8D69B8E8DB14}" dt="2025-12-03T06:50:53.884" v="6266" actId="20577"/>
          <ac:spMkLst>
            <pc:docMk/>
            <pc:sldMk cId="2854079996" sldId="257"/>
            <ac:spMk id="7" creationId="{4F549231-E756-4FCC-A237-2C3A8170FB44}"/>
          </ac:spMkLst>
        </pc:spChg>
      </pc:sldChg>
      <pc:sldChg chg="add del">
        <pc:chgData name="Guttikunda, Sarath K" userId="a860d532-1e8f-4ee9-84d2-61971cd72d0f" providerId="ADAL" clId="{990F41CB-066F-4D38-8D57-8D69B8E8DB14}" dt="2025-12-03T07:06:00.684" v="6478" actId="47"/>
        <pc:sldMkLst>
          <pc:docMk/>
          <pc:sldMk cId="3306947762" sldId="269"/>
        </pc:sldMkLst>
      </pc:sldChg>
      <pc:sldChg chg="addSp modSp add mod">
        <pc:chgData name="Guttikunda, Sarath K" userId="a860d532-1e8f-4ee9-84d2-61971cd72d0f" providerId="ADAL" clId="{990F41CB-066F-4D38-8D57-8D69B8E8DB14}" dt="2025-12-01T08:31:49.523" v="4559" actId="1076"/>
        <pc:sldMkLst>
          <pc:docMk/>
          <pc:sldMk cId="2433986706" sldId="278"/>
        </pc:sldMkLst>
        <pc:spChg chg="mod">
          <ac:chgData name="Guttikunda, Sarath K" userId="a860d532-1e8f-4ee9-84d2-61971cd72d0f" providerId="ADAL" clId="{990F41CB-066F-4D38-8D57-8D69B8E8DB14}" dt="2025-12-01T08:31:44.645" v="4558" actId="14100"/>
          <ac:spMkLst>
            <pc:docMk/>
            <pc:sldMk cId="2433986706" sldId="278"/>
            <ac:spMk id="149" creationId="{2A354226-5B65-0BA0-5691-6715B47D7B0E}"/>
          </ac:spMkLst>
        </pc:spChg>
        <pc:picChg chg="add mod">
          <ac:chgData name="Guttikunda, Sarath K" userId="a860d532-1e8f-4ee9-84d2-61971cd72d0f" providerId="ADAL" clId="{990F41CB-066F-4D38-8D57-8D69B8E8DB14}" dt="2025-12-01T08:31:49.523" v="4559" actId="1076"/>
          <ac:picMkLst>
            <pc:docMk/>
            <pc:sldMk cId="2433986706" sldId="278"/>
            <ac:picMk id="3" creationId="{DEFD38AC-07A0-15B2-72B0-397A3B3F26AE}"/>
          </ac:picMkLst>
        </pc:picChg>
      </pc:sldChg>
      <pc:sldChg chg="add del ord">
        <pc:chgData name="Guttikunda, Sarath K" userId="a860d532-1e8f-4ee9-84d2-61971cd72d0f" providerId="ADAL" clId="{990F41CB-066F-4D38-8D57-8D69B8E8DB14}" dt="2025-12-03T07:06:17.485" v="6480" actId="47"/>
        <pc:sldMkLst>
          <pc:docMk/>
          <pc:sldMk cId="408762457" sldId="281"/>
        </pc:sldMkLst>
      </pc:sldChg>
      <pc:sldChg chg="add del">
        <pc:chgData name="Guttikunda, Sarath K" userId="a860d532-1e8f-4ee9-84d2-61971cd72d0f" providerId="ADAL" clId="{990F41CB-066F-4D38-8D57-8D69B8E8DB14}" dt="2025-12-03T07:06:09.533" v="6479" actId="47"/>
        <pc:sldMkLst>
          <pc:docMk/>
          <pc:sldMk cId="1835101567" sldId="282"/>
        </pc:sldMkLst>
      </pc:sldChg>
      <pc:sldChg chg="add del">
        <pc:chgData name="Guttikunda, Sarath K" userId="a860d532-1e8f-4ee9-84d2-61971cd72d0f" providerId="ADAL" clId="{990F41CB-066F-4D38-8D57-8D69B8E8DB14}" dt="2025-12-03T07:06:09.533" v="6479" actId="47"/>
        <pc:sldMkLst>
          <pc:docMk/>
          <pc:sldMk cId="15708461" sldId="283"/>
        </pc:sldMkLst>
      </pc:sldChg>
      <pc:sldChg chg="add del">
        <pc:chgData name="Guttikunda, Sarath K" userId="a860d532-1e8f-4ee9-84d2-61971cd72d0f" providerId="ADAL" clId="{990F41CB-066F-4D38-8D57-8D69B8E8DB14}" dt="2025-12-03T07:06:46.246" v="6483" actId="47"/>
        <pc:sldMkLst>
          <pc:docMk/>
          <pc:sldMk cId="995133202" sldId="284"/>
        </pc:sldMkLst>
      </pc:sldChg>
      <pc:sldChg chg="add del">
        <pc:chgData name="Guttikunda, Sarath K" userId="a860d532-1e8f-4ee9-84d2-61971cd72d0f" providerId="ADAL" clId="{990F41CB-066F-4D38-8D57-8D69B8E8DB14}" dt="2025-12-03T07:06:46.246" v="6483" actId="47"/>
        <pc:sldMkLst>
          <pc:docMk/>
          <pc:sldMk cId="3552415535" sldId="285"/>
        </pc:sldMkLst>
      </pc:sldChg>
      <pc:sldChg chg="add del">
        <pc:chgData name="Guttikunda, Sarath K" userId="a860d532-1e8f-4ee9-84d2-61971cd72d0f" providerId="ADAL" clId="{990F41CB-066F-4D38-8D57-8D69B8E8DB14}" dt="2025-12-03T07:06:46.246" v="6483" actId="47"/>
        <pc:sldMkLst>
          <pc:docMk/>
          <pc:sldMk cId="3873816245" sldId="286"/>
        </pc:sldMkLst>
      </pc:sldChg>
      <pc:sldChg chg="add del">
        <pc:chgData name="Guttikunda, Sarath K" userId="a860d532-1e8f-4ee9-84d2-61971cd72d0f" providerId="ADAL" clId="{990F41CB-066F-4D38-8D57-8D69B8E8DB14}" dt="2025-12-03T07:06:46.246" v="6483" actId="47"/>
        <pc:sldMkLst>
          <pc:docMk/>
          <pc:sldMk cId="549018643" sldId="287"/>
        </pc:sldMkLst>
      </pc:sldChg>
      <pc:sldChg chg="addSp modSp add del">
        <pc:chgData name="Guttikunda, Sarath K" userId="a860d532-1e8f-4ee9-84d2-61971cd72d0f" providerId="ADAL" clId="{990F41CB-066F-4D38-8D57-8D69B8E8DB14}" dt="2025-12-03T07:06:00.684" v="6478" actId="47"/>
        <pc:sldMkLst>
          <pc:docMk/>
          <pc:sldMk cId="2883051367" sldId="288"/>
        </pc:sldMkLst>
      </pc:sldChg>
      <pc:sldChg chg="addSp modSp add">
        <pc:chgData name="Guttikunda, Sarath K" userId="a860d532-1e8f-4ee9-84d2-61971cd72d0f" providerId="ADAL" clId="{990F41CB-066F-4D38-8D57-8D69B8E8DB14}" dt="2025-12-01T08:30:38.771" v="4534"/>
        <pc:sldMkLst>
          <pc:docMk/>
          <pc:sldMk cId="2677064870" sldId="289"/>
        </pc:sldMkLst>
        <pc:picChg chg="add mod">
          <ac:chgData name="Guttikunda, Sarath K" userId="a860d532-1e8f-4ee9-84d2-61971cd72d0f" providerId="ADAL" clId="{990F41CB-066F-4D38-8D57-8D69B8E8DB14}" dt="2025-12-01T08:30:38.771" v="4534"/>
          <ac:picMkLst>
            <pc:docMk/>
            <pc:sldMk cId="2677064870" sldId="289"/>
            <ac:picMk id="11" creationId="{BA806FCC-9648-2EAE-B958-E9706DC7AB2E}"/>
          </ac:picMkLst>
        </pc:picChg>
      </pc:sldChg>
      <pc:sldChg chg="addSp delSp modSp new del mod">
        <pc:chgData name="Guttikunda, Sarath K" userId="a860d532-1e8f-4ee9-84d2-61971cd72d0f" providerId="ADAL" clId="{990F41CB-066F-4D38-8D57-8D69B8E8DB14}" dt="2025-12-03T06:58:08.460" v="6302" actId="47"/>
        <pc:sldMkLst>
          <pc:docMk/>
          <pc:sldMk cId="3208118712" sldId="290"/>
        </pc:sldMkLst>
      </pc:sldChg>
      <pc:sldChg chg="addSp delSp modSp add mod">
        <pc:chgData name="Guttikunda, Sarath K" userId="a860d532-1e8f-4ee9-84d2-61971cd72d0f" providerId="ADAL" clId="{990F41CB-066F-4D38-8D57-8D69B8E8DB14}" dt="2025-11-28T09:06:45.938" v="2507" actId="20577"/>
        <pc:sldMkLst>
          <pc:docMk/>
          <pc:sldMk cId="376404711" sldId="292"/>
        </pc:sldMkLst>
        <pc:spChg chg="mod">
          <ac:chgData name="Guttikunda, Sarath K" userId="a860d532-1e8f-4ee9-84d2-61971cd72d0f" providerId="ADAL" clId="{990F41CB-066F-4D38-8D57-8D69B8E8DB14}" dt="2025-11-28T08:57:08.632" v="2222" actId="1036"/>
          <ac:spMkLst>
            <pc:docMk/>
            <pc:sldMk cId="376404711" sldId="292"/>
            <ac:spMk id="11" creationId="{8A78D207-E658-0E32-A058-7352D791E508}"/>
          </ac:spMkLst>
        </pc:spChg>
        <pc:spChg chg="add mod">
          <ac:chgData name="Guttikunda, Sarath K" userId="a860d532-1e8f-4ee9-84d2-61971cd72d0f" providerId="ADAL" clId="{990F41CB-066F-4D38-8D57-8D69B8E8DB14}" dt="2025-11-28T08:54:24.106" v="2153"/>
          <ac:spMkLst>
            <pc:docMk/>
            <pc:sldMk cId="376404711" sldId="292"/>
            <ac:spMk id="14" creationId="{EE26EFFE-0475-D6A4-2FAD-F9F9170664FE}"/>
          </ac:spMkLst>
        </pc:spChg>
        <pc:spChg chg="add mod">
          <ac:chgData name="Guttikunda, Sarath K" userId="a860d532-1e8f-4ee9-84d2-61971cd72d0f" providerId="ADAL" clId="{990F41CB-066F-4D38-8D57-8D69B8E8DB14}" dt="2025-11-28T09:05:46.329" v="2470" actId="1076"/>
          <ac:spMkLst>
            <pc:docMk/>
            <pc:sldMk cId="376404711" sldId="292"/>
            <ac:spMk id="16" creationId="{067F046F-3BC7-3C2B-695B-C1882EC66C7D}"/>
          </ac:spMkLst>
        </pc:spChg>
        <pc:spChg chg="add mod">
          <ac:chgData name="Guttikunda, Sarath K" userId="a860d532-1e8f-4ee9-84d2-61971cd72d0f" providerId="ADAL" clId="{990F41CB-066F-4D38-8D57-8D69B8E8DB14}" dt="2025-11-28T09:03:35.680" v="2406" actId="20577"/>
          <ac:spMkLst>
            <pc:docMk/>
            <pc:sldMk cId="376404711" sldId="292"/>
            <ac:spMk id="17" creationId="{C1BF4171-9261-6BDE-0383-FD264B0B3B37}"/>
          </ac:spMkLst>
        </pc:spChg>
        <pc:spChg chg="add mod">
          <ac:chgData name="Guttikunda, Sarath K" userId="a860d532-1e8f-4ee9-84d2-61971cd72d0f" providerId="ADAL" clId="{990F41CB-066F-4D38-8D57-8D69B8E8DB14}" dt="2025-11-28T09:05:08.784" v="2458" actId="207"/>
          <ac:spMkLst>
            <pc:docMk/>
            <pc:sldMk cId="376404711" sldId="292"/>
            <ac:spMk id="18" creationId="{6DC56D4A-ED46-6D04-9202-0FAA157A0169}"/>
          </ac:spMkLst>
        </pc:spChg>
        <pc:spChg chg="add mod">
          <ac:chgData name="Guttikunda, Sarath K" userId="a860d532-1e8f-4ee9-84d2-61971cd72d0f" providerId="ADAL" clId="{990F41CB-066F-4D38-8D57-8D69B8E8DB14}" dt="2025-11-28T09:06:45.938" v="2507" actId="20577"/>
          <ac:spMkLst>
            <pc:docMk/>
            <pc:sldMk cId="376404711" sldId="292"/>
            <ac:spMk id="19" creationId="{ABD994E1-733E-84FE-6359-D295A75BA416}"/>
          </ac:spMkLst>
        </pc:spChg>
        <pc:picChg chg="add ord">
          <ac:chgData name="Guttikunda, Sarath K" userId="a860d532-1e8f-4ee9-84d2-61971cd72d0f" providerId="ADAL" clId="{990F41CB-066F-4D38-8D57-8D69B8E8DB14}" dt="2025-11-28T08:44:45.154" v="2107" actId="167"/>
          <ac:picMkLst>
            <pc:docMk/>
            <pc:sldMk cId="376404711" sldId="292"/>
            <ac:picMk id="13" creationId="{3F421760-680F-787E-EABB-47FEFD276D40}"/>
          </ac:picMkLst>
        </pc:picChg>
      </pc:sldChg>
      <pc:sldChg chg="addSp delSp modSp add mod">
        <pc:chgData name="Guttikunda, Sarath K" userId="a860d532-1e8f-4ee9-84d2-61971cd72d0f" providerId="ADAL" clId="{990F41CB-066F-4D38-8D57-8D69B8E8DB14}" dt="2025-11-28T09:24:21.709" v="2768" actId="20577"/>
        <pc:sldMkLst>
          <pc:docMk/>
          <pc:sldMk cId="2915827736" sldId="293"/>
        </pc:sldMkLst>
        <pc:spChg chg="add mod">
          <ac:chgData name="Guttikunda, Sarath K" userId="a860d532-1e8f-4ee9-84d2-61971cd72d0f" providerId="ADAL" clId="{990F41CB-066F-4D38-8D57-8D69B8E8DB14}" dt="2025-11-28T08:54:19.915" v="2151"/>
          <ac:spMkLst>
            <pc:docMk/>
            <pc:sldMk cId="2915827736" sldId="293"/>
            <ac:spMk id="5" creationId="{0552DB4B-73EF-A649-1AF5-02821BBD49E4}"/>
          </ac:spMkLst>
        </pc:spChg>
        <pc:spChg chg="add mod">
          <ac:chgData name="Guttikunda, Sarath K" userId="a860d532-1e8f-4ee9-84d2-61971cd72d0f" providerId="ADAL" clId="{990F41CB-066F-4D38-8D57-8D69B8E8DB14}" dt="2025-11-28T09:24:21.709" v="2768" actId="20577"/>
          <ac:spMkLst>
            <pc:docMk/>
            <pc:sldMk cId="2915827736" sldId="293"/>
            <ac:spMk id="8" creationId="{7B53168C-2562-7D08-151A-8EA3E1455688}"/>
          </ac:spMkLst>
        </pc:spChg>
        <pc:spChg chg="add mod">
          <ac:chgData name="Guttikunda, Sarath K" userId="a860d532-1e8f-4ee9-84d2-61971cd72d0f" providerId="ADAL" clId="{990F41CB-066F-4D38-8D57-8D69B8E8DB14}" dt="2025-11-28T09:09:55.224" v="2519" actId="1076"/>
          <ac:spMkLst>
            <pc:docMk/>
            <pc:sldMk cId="2915827736" sldId="293"/>
            <ac:spMk id="9" creationId="{EBD06E70-2BC5-A8BF-5B29-515629A2BC45}"/>
          </ac:spMkLst>
        </pc:spChg>
        <pc:spChg chg="add mod">
          <ac:chgData name="Guttikunda, Sarath K" userId="a860d532-1e8f-4ee9-84d2-61971cd72d0f" providerId="ADAL" clId="{990F41CB-066F-4D38-8D57-8D69B8E8DB14}" dt="2025-11-28T08:59:38.651" v="2281" actId="207"/>
          <ac:spMkLst>
            <pc:docMk/>
            <pc:sldMk cId="2915827736" sldId="293"/>
            <ac:spMk id="14" creationId="{97116BA4-01A1-427D-FF22-25E62C7F9B1E}"/>
          </ac:spMkLst>
        </pc:spChg>
        <pc:spChg chg="add mod">
          <ac:chgData name="Guttikunda, Sarath K" userId="a860d532-1e8f-4ee9-84d2-61971cd72d0f" providerId="ADAL" clId="{990F41CB-066F-4D38-8D57-8D69B8E8DB14}" dt="2025-11-28T09:05:15.443" v="2460"/>
          <ac:spMkLst>
            <pc:docMk/>
            <pc:sldMk cId="2915827736" sldId="293"/>
            <ac:spMk id="16" creationId="{8312DE7D-461F-D63F-5D19-D43866CC57EB}"/>
          </ac:spMkLst>
        </pc:spChg>
        <pc:spChg chg="add mod">
          <ac:chgData name="Guttikunda, Sarath K" userId="a860d532-1e8f-4ee9-84d2-61971cd72d0f" providerId="ADAL" clId="{990F41CB-066F-4D38-8D57-8D69B8E8DB14}" dt="2025-11-28T09:09:44.790" v="2515" actId="20577"/>
          <ac:spMkLst>
            <pc:docMk/>
            <pc:sldMk cId="2915827736" sldId="293"/>
            <ac:spMk id="17" creationId="{EA0F7B40-5D17-FF5D-7A7B-CDE696D5F49B}"/>
          </ac:spMkLst>
        </pc:spChg>
        <pc:picChg chg="add del ord">
          <ac:chgData name="Guttikunda, Sarath K" userId="a860d532-1e8f-4ee9-84d2-61971cd72d0f" providerId="ADAL" clId="{990F41CB-066F-4D38-8D57-8D69B8E8DB14}" dt="2025-11-28T08:47:59.263" v="2120" actId="478"/>
          <ac:picMkLst>
            <pc:docMk/>
            <pc:sldMk cId="2915827736" sldId="293"/>
            <ac:picMk id="2" creationId="{FB91D844-2498-8BDC-72C6-F64F48DABF16}"/>
          </ac:picMkLst>
        </pc:picChg>
      </pc:sldChg>
      <pc:sldChg chg="addSp delSp modSp add mod">
        <pc:chgData name="Guttikunda, Sarath K" userId="a860d532-1e8f-4ee9-84d2-61971cd72d0f" providerId="ADAL" clId="{990F41CB-066F-4D38-8D57-8D69B8E8DB14}" dt="2025-11-28T09:24:34.470" v="2774" actId="20577"/>
        <pc:sldMkLst>
          <pc:docMk/>
          <pc:sldMk cId="647518291" sldId="294"/>
        </pc:sldMkLst>
        <pc:spChg chg="add mod">
          <ac:chgData name="Guttikunda, Sarath K" userId="a860d532-1e8f-4ee9-84d2-61971cd72d0f" providerId="ADAL" clId="{990F41CB-066F-4D38-8D57-8D69B8E8DB14}" dt="2025-11-28T08:54:16.300" v="2149"/>
          <ac:spMkLst>
            <pc:docMk/>
            <pc:sldMk cId="647518291" sldId="294"/>
            <ac:spMk id="7" creationId="{973A238E-DDBF-3815-38F5-631DDC99B14A}"/>
          </ac:spMkLst>
        </pc:spChg>
        <pc:spChg chg="add mod">
          <ac:chgData name="Guttikunda, Sarath K" userId="a860d532-1e8f-4ee9-84d2-61971cd72d0f" providerId="ADAL" clId="{990F41CB-066F-4D38-8D57-8D69B8E8DB14}" dt="2025-11-28T09:01:13.509" v="2338" actId="207"/>
          <ac:spMkLst>
            <pc:docMk/>
            <pc:sldMk cId="647518291" sldId="294"/>
            <ac:spMk id="13" creationId="{65C2B0DB-CB0F-A736-F06F-5D57DB3C9828}"/>
          </ac:spMkLst>
        </pc:spChg>
        <pc:spChg chg="add mod">
          <ac:chgData name="Guttikunda, Sarath K" userId="a860d532-1e8f-4ee9-84d2-61971cd72d0f" providerId="ADAL" clId="{990F41CB-066F-4D38-8D57-8D69B8E8DB14}" dt="2025-11-28T09:05:20.016" v="2462"/>
          <ac:spMkLst>
            <pc:docMk/>
            <pc:sldMk cId="647518291" sldId="294"/>
            <ac:spMk id="16" creationId="{AE0F0882-7363-CFB1-1948-8C1BC2075C0E}"/>
          </ac:spMkLst>
        </pc:spChg>
        <pc:spChg chg="add mod">
          <ac:chgData name="Guttikunda, Sarath K" userId="a860d532-1e8f-4ee9-84d2-61971cd72d0f" providerId="ADAL" clId="{990F41CB-066F-4D38-8D57-8D69B8E8DB14}" dt="2025-11-28T09:16:57.542" v="2536" actId="20577"/>
          <ac:spMkLst>
            <pc:docMk/>
            <pc:sldMk cId="647518291" sldId="294"/>
            <ac:spMk id="17" creationId="{CD5AEAA5-0E1F-AE7A-ED55-7ED5ADE7C21F}"/>
          </ac:spMkLst>
        </pc:spChg>
        <pc:spChg chg="add mod">
          <ac:chgData name="Guttikunda, Sarath K" userId="a860d532-1e8f-4ee9-84d2-61971cd72d0f" providerId="ADAL" clId="{990F41CB-066F-4D38-8D57-8D69B8E8DB14}" dt="2025-11-28T09:17:00.785" v="2538" actId="20577"/>
          <ac:spMkLst>
            <pc:docMk/>
            <pc:sldMk cId="647518291" sldId="294"/>
            <ac:spMk id="18" creationId="{ED2F432D-E3B7-3B79-5D7F-C36879531DE5}"/>
          </ac:spMkLst>
        </pc:spChg>
        <pc:spChg chg="add mod">
          <ac:chgData name="Guttikunda, Sarath K" userId="a860d532-1e8f-4ee9-84d2-61971cd72d0f" providerId="ADAL" clId="{990F41CB-066F-4D38-8D57-8D69B8E8DB14}" dt="2025-11-28T09:24:34.470" v="2774" actId="20577"/>
          <ac:spMkLst>
            <pc:docMk/>
            <pc:sldMk cId="647518291" sldId="294"/>
            <ac:spMk id="19" creationId="{20C96652-CE31-1062-5081-6D3FA0710E65}"/>
          </ac:spMkLst>
        </pc:spChg>
        <pc:picChg chg="add ord">
          <ac:chgData name="Guttikunda, Sarath K" userId="a860d532-1e8f-4ee9-84d2-61971cd72d0f" providerId="ADAL" clId="{990F41CB-066F-4D38-8D57-8D69B8E8DB14}" dt="2025-11-28T08:52:59.756" v="2132" actId="167"/>
          <ac:picMkLst>
            <pc:docMk/>
            <pc:sldMk cId="647518291" sldId="294"/>
            <ac:picMk id="5" creationId="{A7C80392-610B-6666-A6A5-E031C652467A}"/>
          </ac:picMkLst>
        </pc:picChg>
      </pc:sldChg>
      <pc:sldChg chg="addSp delSp modSp add mod">
        <pc:chgData name="Guttikunda, Sarath K" userId="a860d532-1e8f-4ee9-84d2-61971cd72d0f" providerId="ADAL" clId="{990F41CB-066F-4D38-8D57-8D69B8E8DB14}" dt="2025-11-28T09:24:44.832" v="2781" actId="20577"/>
        <pc:sldMkLst>
          <pc:docMk/>
          <pc:sldMk cId="2686667666" sldId="295"/>
        </pc:sldMkLst>
        <pc:spChg chg="mod">
          <ac:chgData name="Guttikunda, Sarath K" userId="a860d532-1e8f-4ee9-84d2-61971cd72d0f" providerId="ADAL" clId="{990F41CB-066F-4D38-8D57-8D69B8E8DB14}" dt="2025-11-28T08:54:10.714" v="2147" actId="1038"/>
          <ac:spMkLst>
            <pc:docMk/>
            <pc:sldMk cId="2686667666" sldId="295"/>
            <ac:spMk id="3" creationId="{C099820A-77CF-EE49-D3B0-0650546611CC}"/>
          </ac:spMkLst>
        </pc:spChg>
        <pc:spChg chg="add mod">
          <ac:chgData name="Guttikunda, Sarath K" userId="a860d532-1e8f-4ee9-84d2-61971cd72d0f" providerId="ADAL" clId="{990F41CB-066F-4D38-8D57-8D69B8E8DB14}" dt="2025-11-28T09:02:16.631" v="2342" actId="207"/>
          <ac:spMkLst>
            <pc:docMk/>
            <pc:sldMk cId="2686667666" sldId="295"/>
            <ac:spMk id="8" creationId="{7BC27A95-F74E-6476-C790-C5A03B0A3F1C}"/>
          </ac:spMkLst>
        </pc:spChg>
        <pc:spChg chg="add mod">
          <ac:chgData name="Guttikunda, Sarath K" userId="a860d532-1e8f-4ee9-84d2-61971cd72d0f" providerId="ADAL" clId="{990F41CB-066F-4D38-8D57-8D69B8E8DB14}" dt="2025-11-28T09:05:23.588" v="2464"/>
          <ac:spMkLst>
            <pc:docMk/>
            <pc:sldMk cId="2686667666" sldId="295"/>
            <ac:spMk id="14" creationId="{2ED25899-3B40-3BBC-D973-2763A0C722C7}"/>
          </ac:spMkLst>
        </pc:spChg>
        <pc:spChg chg="add mod">
          <ac:chgData name="Guttikunda, Sarath K" userId="a860d532-1e8f-4ee9-84d2-61971cd72d0f" providerId="ADAL" clId="{990F41CB-066F-4D38-8D57-8D69B8E8DB14}" dt="2025-11-28T09:17:11.847" v="2540" actId="20577"/>
          <ac:spMkLst>
            <pc:docMk/>
            <pc:sldMk cId="2686667666" sldId="295"/>
            <ac:spMk id="15" creationId="{C6FE775C-66CF-6E93-0671-2215320585D6}"/>
          </ac:spMkLst>
        </pc:spChg>
        <pc:spChg chg="add mod">
          <ac:chgData name="Guttikunda, Sarath K" userId="a860d532-1e8f-4ee9-84d2-61971cd72d0f" providerId="ADAL" clId="{990F41CB-066F-4D38-8D57-8D69B8E8DB14}" dt="2025-11-28T09:17:14.727" v="2542" actId="20577"/>
          <ac:spMkLst>
            <pc:docMk/>
            <pc:sldMk cId="2686667666" sldId="295"/>
            <ac:spMk id="16" creationId="{0B860C07-FFC7-40FD-DC09-A912EC2896CB}"/>
          </ac:spMkLst>
        </pc:spChg>
        <pc:spChg chg="add mod">
          <ac:chgData name="Guttikunda, Sarath K" userId="a860d532-1e8f-4ee9-84d2-61971cd72d0f" providerId="ADAL" clId="{990F41CB-066F-4D38-8D57-8D69B8E8DB14}" dt="2025-11-28T09:24:44.832" v="2781" actId="20577"/>
          <ac:spMkLst>
            <pc:docMk/>
            <pc:sldMk cId="2686667666" sldId="295"/>
            <ac:spMk id="17" creationId="{D549DA02-F503-0EFA-FB41-94AA4AB1383F}"/>
          </ac:spMkLst>
        </pc:spChg>
        <pc:picChg chg="add ord">
          <ac:chgData name="Guttikunda, Sarath K" userId="a860d532-1e8f-4ee9-84d2-61971cd72d0f" providerId="ADAL" clId="{990F41CB-066F-4D38-8D57-8D69B8E8DB14}" dt="2025-11-28T08:53:38.480" v="2135" actId="167"/>
          <ac:picMkLst>
            <pc:docMk/>
            <pc:sldMk cId="2686667666" sldId="295"/>
            <ac:picMk id="4" creationId="{85B87806-DC39-96B0-5644-7FCB2844281B}"/>
          </ac:picMkLst>
        </pc:picChg>
      </pc:sldChg>
      <pc:sldChg chg="addSp delSp modSp add mod">
        <pc:chgData name="Guttikunda, Sarath K" userId="a860d532-1e8f-4ee9-84d2-61971cd72d0f" providerId="ADAL" clId="{990F41CB-066F-4D38-8D57-8D69B8E8DB14}" dt="2025-11-28T09:30:53.324" v="2865" actId="167"/>
        <pc:sldMkLst>
          <pc:docMk/>
          <pc:sldMk cId="3966638744" sldId="297"/>
        </pc:sldMkLst>
        <pc:spChg chg="add mod">
          <ac:chgData name="Guttikunda, Sarath K" userId="a860d532-1e8f-4ee9-84d2-61971cd72d0f" providerId="ADAL" clId="{990F41CB-066F-4D38-8D57-8D69B8E8DB14}" dt="2025-11-28T09:25:28.606" v="2839" actId="20577"/>
          <ac:spMkLst>
            <pc:docMk/>
            <pc:sldMk cId="3966638744" sldId="297"/>
            <ac:spMk id="5" creationId="{5CC84E6E-A18F-8D8B-0AB6-8796BC38F3CF}"/>
          </ac:spMkLst>
        </pc:spChg>
        <pc:spChg chg="add mod ord">
          <ac:chgData name="Guttikunda, Sarath K" userId="a860d532-1e8f-4ee9-84d2-61971cd72d0f" providerId="ADAL" clId="{990F41CB-066F-4D38-8D57-8D69B8E8DB14}" dt="2025-11-28T09:30:50.509" v="2864" actId="167"/>
          <ac:spMkLst>
            <pc:docMk/>
            <pc:sldMk cId="3966638744" sldId="297"/>
            <ac:spMk id="11" creationId="{C0728EAD-9F54-24BE-430B-ADAB0D128E80}"/>
          </ac:spMkLst>
        </pc:spChg>
        <pc:spChg chg="mod">
          <ac:chgData name="Guttikunda, Sarath K" userId="a860d532-1e8f-4ee9-84d2-61971cd72d0f" providerId="ADAL" clId="{990F41CB-066F-4D38-8D57-8D69B8E8DB14}" dt="2025-11-28T09:27:20.098" v="2857" actId="14100"/>
          <ac:spMkLst>
            <pc:docMk/>
            <pc:sldMk cId="3966638744" sldId="297"/>
            <ac:spMk id="14" creationId="{6CB73C43-DC4D-A474-1C85-FF8876B199F5}"/>
          </ac:spMkLst>
        </pc:spChg>
        <pc:spChg chg="mod">
          <ac:chgData name="Guttikunda, Sarath K" userId="a860d532-1e8f-4ee9-84d2-61971cd72d0f" providerId="ADAL" clId="{990F41CB-066F-4D38-8D57-8D69B8E8DB14}" dt="2025-11-28T09:29:18.879" v="2858" actId="20577"/>
          <ac:spMkLst>
            <pc:docMk/>
            <pc:sldMk cId="3966638744" sldId="297"/>
            <ac:spMk id="15" creationId="{DEF40A0D-2508-8FC2-8FC7-94735D67CF5A}"/>
          </ac:spMkLst>
        </pc:spChg>
        <pc:spChg chg="mod">
          <ac:chgData name="Guttikunda, Sarath K" userId="a860d532-1e8f-4ee9-84d2-61971cd72d0f" providerId="ADAL" clId="{990F41CB-066F-4D38-8D57-8D69B8E8DB14}" dt="2025-11-28T09:29:21.193" v="2859" actId="20577"/>
          <ac:spMkLst>
            <pc:docMk/>
            <pc:sldMk cId="3966638744" sldId="297"/>
            <ac:spMk id="16" creationId="{7D2FA6AC-2B35-D3CB-4C39-7F8EF491D222}"/>
          </ac:spMkLst>
        </pc:spChg>
        <pc:picChg chg="add ord">
          <ac:chgData name="Guttikunda, Sarath K" userId="a860d532-1e8f-4ee9-84d2-61971cd72d0f" providerId="ADAL" clId="{990F41CB-066F-4D38-8D57-8D69B8E8DB14}" dt="2025-11-28T09:30:53.324" v="2865" actId="167"/>
          <ac:picMkLst>
            <pc:docMk/>
            <pc:sldMk cId="3966638744" sldId="297"/>
            <ac:picMk id="7" creationId="{49E2A6A5-BB33-FF2B-418F-499DFE210585}"/>
          </ac:picMkLst>
        </pc:picChg>
      </pc:sldChg>
      <pc:sldChg chg="addSp delSp modSp add mod">
        <pc:chgData name="Guttikunda, Sarath K" userId="a860d532-1e8f-4ee9-84d2-61971cd72d0f" providerId="ADAL" clId="{990F41CB-066F-4D38-8D57-8D69B8E8DB14}" dt="2025-12-03T07:07:21.614" v="6524" actId="21"/>
        <pc:sldMkLst>
          <pc:docMk/>
          <pc:sldMk cId="17155375" sldId="298"/>
        </pc:sldMkLst>
        <pc:spChg chg="add del mod">
          <ac:chgData name="Guttikunda, Sarath K" userId="a860d532-1e8f-4ee9-84d2-61971cd72d0f" providerId="ADAL" clId="{990F41CB-066F-4D38-8D57-8D69B8E8DB14}" dt="2025-12-03T07:07:21.614" v="6524" actId="21"/>
          <ac:spMkLst>
            <pc:docMk/>
            <pc:sldMk cId="17155375" sldId="298"/>
            <ac:spMk id="3" creationId="{B8B8F0F3-D1CC-04CB-56A9-9A9F66401B39}"/>
          </ac:spMkLst>
        </pc:spChg>
        <pc:spChg chg="add mod">
          <ac:chgData name="Guttikunda, Sarath K" userId="a860d532-1e8f-4ee9-84d2-61971cd72d0f" providerId="ADAL" clId="{990F41CB-066F-4D38-8D57-8D69B8E8DB14}" dt="2025-12-03T07:05:54.890" v="6477" actId="20577"/>
          <ac:spMkLst>
            <pc:docMk/>
            <pc:sldMk cId="17155375" sldId="298"/>
            <ac:spMk id="4" creationId="{248D1926-5CDC-9A6B-CC4F-26E682D3B131}"/>
          </ac:spMkLst>
        </pc:spChg>
      </pc:sldChg>
      <pc:sldChg chg="modSp add del mod">
        <pc:chgData name="Guttikunda, Sarath K" userId="a860d532-1e8f-4ee9-84d2-61971cd72d0f" providerId="ADAL" clId="{990F41CB-066F-4D38-8D57-8D69B8E8DB14}" dt="2025-12-03T07:06:09.533" v="6479" actId="47"/>
        <pc:sldMkLst>
          <pc:docMk/>
          <pc:sldMk cId="843717149" sldId="299"/>
        </pc:sldMkLst>
      </pc:sldChg>
      <pc:sldChg chg="modSp add del mod">
        <pc:chgData name="Guttikunda, Sarath K" userId="a860d532-1e8f-4ee9-84d2-61971cd72d0f" providerId="ADAL" clId="{990F41CB-066F-4D38-8D57-8D69B8E8DB14}" dt="2025-12-03T07:06:09.533" v="6479" actId="47"/>
        <pc:sldMkLst>
          <pc:docMk/>
          <pc:sldMk cId="2054336179" sldId="300"/>
        </pc:sldMkLst>
      </pc:sldChg>
      <pc:sldChg chg="addSp delSp modSp add del mod">
        <pc:chgData name="Guttikunda, Sarath K" userId="a860d532-1e8f-4ee9-84d2-61971cd72d0f" providerId="ADAL" clId="{990F41CB-066F-4D38-8D57-8D69B8E8DB14}" dt="2025-12-03T07:06:09.533" v="6479" actId="47"/>
        <pc:sldMkLst>
          <pc:docMk/>
          <pc:sldMk cId="3265306198" sldId="301"/>
        </pc:sldMkLst>
      </pc:sldChg>
      <pc:sldChg chg="modSp add del mod">
        <pc:chgData name="Guttikunda, Sarath K" userId="a860d532-1e8f-4ee9-84d2-61971cd72d0f" providerId="ADAL" clId="{990F41CB-066F-4D38-8D57-8D69B8E8DB14}" dt="2025-12-03T07:06:09.533" v="6479" actId="47"/>
        <pc:sldMkLst>
          <pc:docMk/>
          <pc:sldMk cId="1051456304" sldId="302"/>
        </pc:sldMkLst>
      </pc:sldChg>
      <pc:sldChg chg="modSp add del mod">
        <pc:chgData name="Guttikunda, Sarath K" userId="a860d532-1e8f-4ee9-84d2-61971cd72d0f" providerId="ADAL" clId="{990F41CB-066F-4D38-8D57-8D69B8E8DB14}" dt="2025-12-03T07:06:17.485" v="6480" actId="47"/>
        <pc:sldMkLst>
          <pc:docMk/>
          <pc:sldMk cId="4092714255" sldId="303"/>
        </pc:sldMkLst>
      </pc:sldChg>
      <pc:sldChg chg="addSp modSp add del mod">
        <pc:chgData name="Guttikunda, Sarath K" userId="a860d532-1e8f-4ee9-84d2-61971cd72d0f" providerId="ADAL" clId="{990F41CB-066F-4D38-8D57-8D69B8E8DB14}" dt="2025-12-03T07:06:41.145" v="6482" actId="47"/>
        <pc:sldMkLst>
          <pc:docMk/>
          <pc:sldMk cId="339389333" sldId="304"/>
        </pc:sldMkLst>
        <pc:spChg chg="add mod">
          <ac:chgData name="Guttikunda, Sarath K" userId="a860d532-1e8f-4ee9-84d2-61971cd72d0f" providerId="ADAL" clId="{990F41CB-066F-4D38-8D57-8D69B8E8DB14}" dt="2025-11-28T09:54:46.517" v="3273"/>
          <ac:spMkLst>
            <pc:docMk/>
            <pc:sldMk cId="339389333" sldId="304"/>
            <ac:spMk id="3" creationId="{F8157853-4337-0752-9226-F50569898857}"/>
          </ac:spMkLst>
        </pc:spChg>
        <pc:spChg chg="mod">
          <ac:chgData name="Guttikunda, Sarath K" userId="a860d532-1e8f-4ee9-84d2-61971cd72d0f" providerId="ADAL" clId="{990F41CB-066F-4D38-8D57-8D69B8E8DB14}" dt="2025-11-28T09:54:44.557" v="3272" actId="20577"/>
          <ac:spMkLst>
            <pc:docMk/>
            <pc:sldMk cId="339389333" sldId="304"/>
            <ac:spMk id="4" creationId="{4E261EB2-03B4-B657-91FC-9585C01BE926}"/>
          </ac:spMkLst>
        </pc:spChg>
      </pc:sldChg>
      <pc:sldChg chg="addSp delSp modSp add mod">
        <pc:chgData name="Guttikunda, Sarath K" userId="a860d532-1e8f-4ee9-84d2-61971cd72d0f" providerId="ADAL" clId="{990F41CB-066F-4D38-8D57-8D69B8E8DB14}" dt="2025-11-28T11:38:22.712" v="3435" actId="207"/>
        <pc:sldMkLst>
          <pc:docMk/>
          <pc:sldMk cId="1240854952" sldId="305"/>
        </pc:sldMkLst>
        <pc:spChg chg="add mod ord">
          <ac:chgData name="Guttikunda, Sarath K" userId="a860d532-1e8f-4ee9-84d2-61971cd72d0f" providerId="ADAL" clId="{990F41CB-066F-4D38-8D57-8D69B8E8DB14}" dt="2025-11-28T11:36:28.590" v="3347" actId="167"/>
          <ac:spMkLst>
            <pc:docMk/>
            <pc:sldMk cId="1240854952" sldId="305"/>
            <ac:spMk id="4" creationId="{FA0E649A-8E47-79A0-5F7A-6EEC16E7D3DC}"/>
          </ac:spMkLst>
        </pc:spChg>
        <pc:spChg chg="mod">
          <ac:chgData name="Guttikunda, Sarath K" userId="a860d532-1e8f-4ee9-84d2-61971cd72d0f" providerId="ADAL" clId="{990F41CB-066F-4D38-8D57-8D69B8E8DB14}" dt="2025-11-28T11:37:44.784" v="3368" actId="20577"/>
          <ac:spMkLst>
            <pc:docMk/>
            <pc:sldMk cId="1240854952" sldId="305"/>
            <ac:spMk id="5" creationId="{287D3FD2-E441-118F-623D-D662734168DF}"/>
          </ac:spMkLst>
        </pc:spChg>
        <pc:spChg chg="mod">
          <ac:chgData name="Guttikunda, Sarath K" userId="a860d532-1e8f-4ee9-84d2-61971cd72d0f" providerId="ADAL" clId="{990F41CB-066F-4D38-8D57-8D69B8E8DB14}" dt="2025-11-28T11:38:22.712" v="3435" actId="207"/>
          <ac:spMkLst>
            <pc:docMk/>
            <pc:sldMk cId="1240854952" sldId="305"/>
            <ac:spMk id="14" creationId="{D15AD562-2DC5-48AE-5884-DC955E78C52C}"/>
          </ac:spMkLst>
        </pc:spChg>
        <pc:spChg chg="mod">
          <ac:chgData name="Guttikunda, Sarath K" userId="a860d532-1e8f-4ee9-84d2-61971cd72d0f" providerId="ADAL" clId="{990F41CB-066F-4D38-8D57-8D69B8E8DB14}" dt="2025-11-28T11:35:15.510" v="3340" actId="20577"/>
          <ac:spMkLst>
            <pc:docMk/>
            <pc:sldMk cId="1240854952" sldId="305"/>
            <ac:spMk id="15" creationId="{988C2959-F9F1-CE60-8000-DD9CD0E7A19B}"/>
          </ac:spMkLst>
        </pc:spChg>
        <pc:spChg chg="mod">
          <ac:chgData name="Guttikunda, Sarath K" userId="a860d532-1e8f-4ee9-84d2-61971cd72d0f" providerId="ADAL" clId="{990F41CB-066F-4D38-8D57-8D69B8E8DB14}" dt="2025-11-28T11:35:19.380" v="3342" actId="20577"/>
          <ac:spMkLst>
            <pc:docMk/>
            <pc:sldMk cId="1240854952" sldId="305"/>
            <ac:spMk id="16" creationId="{7040A801-A4DC-2035-A30E-E7F20587B98F}"/>
          </ac:spMkLst>
        </pc:spChg>
        <pc:picChg chg="add ord">
          <ac:chgData name="Guttikunda, Sarath K" userId="a860d532-1e8f-4ee9-84d2-61971cd72d0f" providerId="ADAL" clId="{990F41CB-066F-4D38-8D57-8D69B8E8DB14}" dt="2025-11-28T11:36:31.644" v="3348" actId="167"/>
          <ac:picMkLst>
            <pc:docMk/>
            <pc:sldMk cId="1240854952" sldId="305"/>
            <ac:picMk id="2" creationId="{CF67AAE8-FFC8-206B-FCEA-04112E5E8B38}"/>
          </ac:picMkLst>
        </pc:picChg>
      </pc:sldChg>
      <pc:sldChg chg="modSp add mod">
        <pc:chgData name="Guttikunda, Sarath K" userId="a860d532-1e8f-4ee9-84d2-61971cd72d0f" providerId="ADAL" clId="{990F41CB-066F-4D38-8D57-8D69B8E8DB14}" dt="2025-12-03T06:49:49.376" v="6156" actId="20577"/>
        <pc:sldMkLst>
          <pc:docMk/>
          <pc:sldMk cId="1739227910" sldId="306"/>
        </pc:sldMkLst>
        <pc:spChg chg="mod">
          <ac:chgData name="Guttikunda, Sarath K" userId="a860d532-1e8f-4ee9-84d2-61971cd72d0f" providerId="ADAL" clId="{990F41CB-066F-4D38-8D57-8D69B8E8DB14}" dt="2025-12-03T06:49:49.376" v="6156" actId="20577"/>
          <ac:spMkLst>
            <pc:docMk/>
            <pc:sldMk cId="1739227910" sldId="306"/>
            <ac:spMk id="4" creationId="{D184BF0D-B381-AD83-3745-DC8CF21EB46F}"/>
          </ac:spMkLst>
        </pc:spChg>
      </pc:sldChg>
      <pc:sldChg chg="addSp delSp modSp add mod">
        <pc:chgData name="Guttikunda, Sarath K" userId="a860d532-1e8f-4ee9-84d2-61971cd72d0f" providerId="ADAL" clId="{990F41CB-066F-4D38-8D57-8D69B8E8DB14}" dt="2025-12-02T02:35:36.675" v="4831" actId="947"/>
        <pc:sldMkLst>
          <pc:docMk/>
          <pc:sldMk cId="1841177672" sldId="307"/>
        </pc:sldMkLst>
        <pc:spChg chg="mod">
          <ac:chgData name="Guttikunda, Sarath K" userId="a860d532-1e8f-4ee9-84d2-61971cd72d0f" providerId="ADAL" clId="{990F41CB-066F-4D38-8D57-8D69B8E8DB14}" dt="2025-12-02T02:35:36.675" v="4831" actId="947"/>
          <ac:spMkLst>
            <pc:docMk/>
            <pc:sldMk cId="1841177672" sldId="307"/>
            <ac:spMk id="5" creationId="{D57D60F3-F60F-36A6-F2D4-B34F1284B5F4}"/>
          </ac:spMkLst>
        </pc:spChg>
        <pc:spChg chg="add mod">
          <ac:chgData name="Guttikunda, Sarath K" userId="a860d532-1e8f-4ee9-84d2-61971cd72d0f" providerId="ADAL" clId="{990F41CB-066F-4D38-8D57-8D69B8E8DB14}" dt="2025-12-01T07:56:17.668" v="3899" actId="207"/>
          <ac:spMkLst>
            <pc:docMk/>
            <pc:sldMk cId="1841177672" sldId="307"/>
            <ac:spMk id="6" creationId="{5DAB099B-50D0-CB64-4CF2-014F771D3A5D}"/>
          </ac:spMkLst>
        </pc:spChg>
        <pc:spChg chg="add mod">
          <ac:chgData name="Guttikunda, Sarath K" userId="a860d532-1e8f-4ee9-84d2-61971cd72d0f" providerId="ADAL" clId="{990F41CB-066F-4D38-8D57-8D69B8E8DB14}" dt="2025-12-01T07:56:52.012" v="3908" actId="207"/>
          <ac:spMkLst>
            <pc:docMk/>
            <pc:sldMk cId="1841177672" sldId="307"/>
            <ac:spMk id="7" creationId="{1BC8BAB4-A95A-1D8E-DE3E-29421AA26221}"/>
          </ac:spMkLst>
        </pc:spChg>
        <pc:spChg chg="add mod">
          <ac:chgData name="Guttikunda, Sarath K" userId="a860d532-1e8f-4ee9-84d2-61971cd72d0f" providerId="ADAL" clId="{990F41CB-066F-4D38-8D57-8D69B8E8DB14}" dt="2025-12-01T08:10:30.697" v="4525" actId="553"/>
          <ac:spMkLst>
            <pc:docMk/>
            <pc:sldMk cId="1841177672" sldId="307"/>
            <ac:spMk id="9" creationId="{8C39196B-CDB8-B42B-B8A6-D7094E923B17}"/>
          </ac:spMkLst>
        </pc:spChg>
        <pc:spChg chg="add mod">
          <ac:chgData name="Guttikunda, Sarath K" userId="a860d532-1e8f-4ee9-84d2-61971cd72d0f" providerId="ADAL" clId="{990F41CB-066F-4D38-8D57-8D69B8E8DB14}" dt="2025-12-01T08:10:07.677" v="4497" actId="14100"/>
          <ac:spMkLst>
            <pc:docMk/>
            <pc:sldMk cId="1841177672" sldId="307"/>
            <ac:spMk id="10" creationId="{34B766FB-8676-76E8-D981-4DF329925808}"/>
          </ac:spMkLst>
        </pc:spChg>
        <pc:spChg chg="add mod">
          <ac:chgData name="Guttikunda, Sarath K" userId="a860d532-1e8f-4ee9-84d2-61971cd72d0f" providerId="ADAL" clId="{990F41CB-066F-4D38-8D57-8D69B8E8DB14}" dt="2025-12-01T08:01:45.591" v="4387" actId="207"/>
          <ac:spMkLst>
            <pc:docMk/>
            <pc:sldMk cId="1841177672" sldId="307"/>
            <ac:spMk id="11" creationId="{9E41D769-3233-B366-24BC-A54A17323B39}"/>
          </ac:spMkLst>
        </pc:spChg>
        <pc:spChg chg="add mod">
          <ac:chgData name="Guttikunda, Sarath K" userId="a860d532-1e8f-4ee9-84d2-61971cd72d0f" providerId="ADAL" clId="{990F41CB-066F-4D38-8D57-8D69B8E8DB14}" dt="2025-12-01T08:10:30.697" v="4525" actId="553"/>
          <ac:spMkLst>
            <pc:docMk/>
            <pc:sldMk cId="1841177672" sldId="307"/>
            <ac:spMk id="12" creationId="{A5825D31-797C-4114-30F3-723D25BCD01A}"/>
          </ac:spMkLst>
        </pc:spChg>
        <pc:spChg chg="mod">
          <ac:chgData name="Guttikunda, Sarath K" userId="a860d532-1e8f-4ee9-84d2-61971cd72d0f" providerId="ADAL" clId="{990F41CB-066F-4D38-8D57-8D69B8E8DB14}" dt="2025-12-02T02:24:57.062" v="4674" actId="255"/>
          <ac:spMkLst>
            <pc:docMk/>
            <pc:sldMk cId="1841177672" sldId="307"/>
            <ac:spMk id="149" creationId="{A4A050C3-50BE-1205-454B-E56DC51D7935}"/>
          </ac:spMkLst>
        </pc:spChg>
        <pc:picChg chg="add mod ord">
          <ac:chgData name="Guttikunda, Sarath K" userId="a860d532-1e8f-4ee9-84d2-61971cd72d0f" providerId="ADAL" clId="{990F41CB-066F-4D38-8D57-8D69B8E8DB14}" dt="2025-12-01T07:55:12.483" v="3824" actId="1036"/>
          <ac:picMkLst>
            <pc:docMk/>
            <pc:sldMk cId="1841177672" sldId="307"/>
            <ac:picMk id="3" creationId="{4BACC5F1-B589-54C7-5AA7-14FD7782F7A6}"/>
          </ac:picMkLst>
        </pc:picChg>
        <pc:picChg chg="add mod ord">
          <ac:chgData name="Guttikunda, Sarath K" userId="a860d532-1e8f-4ee9-84d2-61971cd72d0f" providerId="ADAL" clId="{990F41CB-066F-4D38-8D57-8D69B8E8DB14}" dt="2025-12-01T07:55:12.483" v="3824" actId="1036"/>
          <ac:picMkLst>
            <pc:docMk/>
            <pc:sldMk cId="1841177672" sldId="307"/>
            <ac:picMk id="4" creationId="{BD0E097B-C007-FD90-C700-AEE2EA2D9622}"/>
          </ac:picMkLst>
        </pc:picChg>
        <pc:picChg chg="add mod">
          <ac:chgData name="Guttikunda, Sarath K" userId="a860d532-1e8f-4ee9-84d2-61971cd72d0f" providerId="ADAL" clId="{990F41CB-066F-4D38-8D57-8D69B8E8DB14}" dt="2025-12-01T08:31:04.823" v="4551" actId="1035"/>
          <ac:picMkLst>
            <pc:docMk/>
            <pc:sldMk cId="1841177672" sldId="307"/>
            <ac:picMk id="8" creationId="{F5070ED2-D5B7-7833-63A0-3AF4D8C6426E}"/>
          </ac:picMkLst>
        </pc:picChg>
      </pc:sldChg>
      <pc:sldChg chg="addSp delSp modSp add mod">
        <pc:chgData name="Guttikunda, Sarath K" userId="a860d532-1e8f-4ee9-84d2-61971cd72d0f" providerId="ADAL" clId="{990F41CB-066F-4D38-8D57-8D69B8E8DB14}" dt="2025-12-02T03:03:51.109" v="5549" actId="20577"/>
        <pc:sldMkLst>
          <pc:docMk/>
          <pc:sldMk cId="1321336074" sldId="308"/>
        </pc:sldMkLst>
        <pc:spChg chg="mod">
          <ac:chgData name="Guttikunda, Sarath K" userId="a860d532-1e8f-4ee9-84d2-61971cd72d0f" providerId="ADAL" clId="{990F41CB-066F-4D38-8D57-8D69B8E8DB14}" dt="2025-12-02T02:32:24.099" v="4789" actId="20577"/>
          <ac:spMkLst>
            <pc:docMk/>
            <pc:sldMk cId="1321336074" sldId="308"/>
            <ac:spMk id="5" creationId="{2EFEA15E-7919-29DD-EDFE-07E801E49D69}"/>
          </ac:spMkLst>
        </pc:spChg>
        <pc:spChg chg="del">
          <ac:chgData name="Guttikunda, Sarath K" userId="a860d532-1e8f-4ee9-84d2-61971cd72d0f" providerId="ADAL" clId="{990F41CB-066F-4D38-8D57-8D69B8E8DB14}" dt="2025-12-02T02:22:56.213" v="4563" actId="478"/>
          <ac:spMkLst>
            <pc:docMk/>
            <pc:sldMk cId="1321336074" sldId="308"/>
            <ac:spMk id="6" creationId="{72EF6DBD-2E1D-137B-69FE-A377CDB02BAF}"/>
          </ac:spMkLst>
        </pc:spChg>
        <pc:spChg chg="del">
          <ac:chgData name="Guttikunda, Sarath K" userId="a860d532-1e8f-4ee9-84d2-61971cd72d0f" providerId="ADAL" clId="{990F41CB-066F-4D38-8D57-8D69B8E8DB14}" dt="2025-12-02T02:22:56.825" v="4564" actId="478"/>
          <ac:spMkLst>
            <pc:docMk/>
            <pc:sldMk cId="1321336074" sldId="308"/>
            <ac:spMk id="7" creationId="{51D37A46-78ED-1AC3-1A16-23B63E749732}"/>
          </ac:spMkLst>
        </pc:spChg>
        <pc:spChg chg="del">
          <ac:chgData name="Guttikunda, Sarath K" userId="a860d532-1e8f-4ee9-84d2-61971cd72d0f" providerId="ADAL" clId="{990F41CB-066F-4D38-8D57-8D69B8E8DB14}" dt="2025-12-02T02:23:01.560" v="4568" actId="478"/>
          <ac:spMkLst>
            <pc:docMk/>
            <pc:sldMk cId="1321336074" sldId="308"/>
            <ac:spMk id="9" creationId="{1EC7DC13-0B10-6CD1-90F5-CD33AB8FD507}"/>
          </ac:spMkLst>
        </pc:spChg>
        <pc:spChg chg="del">
          <ac:chgData name="Guttikunda, Sarath K" userId="a860d532-1e8f-4ee9-84d2-61971cd72d0f" providerId="ADAL" clId="{990F41CB-066F-4D38-8D57-8D69B8E8DB14}" dt="2025-12-02T02:23:00.736" v="4567" actId="478"/>
          <ac:spMkLst>
            <pc:docMk/>
            <pc:sldMk cId="1321336074" sldId="308"/>
            <ac:spMk id="10" creationId="{43F658FE-3BEC-3B07-7847-A935E7E23D47}"/>
          </ac:spMkLst>
        </pc:spChg>
        <pc:spChg chg="del">
          <ac:chgData name="Guttikunda, Sarath K" userId="a860d532-1e8f-4ee9-84d2-61971cd72d0f" providerId="ADAL" clId="{990F41CB-066F-4D38-8D57-8D69B8E8DB14}" dt="2025-12-02T02:22:59.252" v="4566" actId="478"/>
          <ac:spMkLst>
            <pc:docMk/>
            <pc:sldMk cId="1321336074" sldId="308"/>
            <ac:spMk id="11" creationId="{4DA64068-2043-B343-1CD0-DBAF8507FA36}"/>
          </ac:spMkLst>
        </pc:spChg>
        <pc:spChg chg="del">
          <ac:chgData name="Guttikunda, Sarath K" userId="a860d532-1e8f-4ee9-84d2-61971cd72d0f" providerId="ADAL" clId="{990F41CB-066F-4D38-8D57-8D69B8E8DB14}" dt="2025-12-02T02:22:57.924" v="4565" actId="478"/>
          <ac:spMkLst>
            <pc:docMk/>
            <pc:sldMk cId="1321336074" sldId="308"/>
            <ac:spMk id="12" creationId="{8020753C-627D-BF11-D379-4196B817BC98}"/>
          </ac:spMkLst>
        </pc:spChg>
        <pc:spChg chg="add mod">
          <ac:chgData name="Guttikunda, Sarath K" userId="a860d532-1e8f-4ee9-84d2-61971cd72d0f" providerId="ADAL" clId="{990F41CB-066F-4D38-8D57-8D69B8E8DB14}" dt="2025-12-02T02:36:11.792" v="4918" actId="1037"/>
          <ac:spMkLst>
            <pc:docMk/>
            <pc:sldMk cId="1321336074" sldId="308"/>
            <ac:spMk id="29" creationId="{E09B3758-BA22-A38E-ED90-F8DED05174E3}"/>
          </ac:spMkLst>
        </pc:spChg>
        <pc:spChg chg="add del mod">
          <ac:chgData name="Guttikunda, Sarath K" userId="a860d532-1e8f-4ee9-84d2-61971cd72d0f" providerId="ADAL" clId="{990F41CB-066F-4D38-8D57-8D69B8E8DB14}" dt="2025-12-02T02:34:59.538" v="4823" actId="478"/>
          <ac:spMkLst>
            <pc:docMk/>
            <pc:sldMk cId="1321336074" sldId="308"/>
            <ac:spMk id="30" creationId="{9907BB99-FAB3-6BD9-227D-F3ECC1DCC2D4}"/>
          </ac:spMkLst>
        </pc:spChg>
        <pc:spChg chg="add mod">
          <ac:chgData name="Guttikunda, Sarath K" userId="a860d532-1e8f-4ee9-84d2-61971cd72d0f" providerId="ADAL" clId="{990F41CB-066F-4D38-8D57-8D69B8E8DB14}" dt="2025-12-02T02:36:11.792" v="4918" actId="1037"/>
          <ac:spMkLst>
            <pc:docMk/>
            <pc:sldMk cId="1321336074" sldId="308"/>
            <ac:spMk id="31" creationId="{775F4CB4-4950-1171-8AD3-827BF12BFD8F}"/>
          </ac:spMkLst>
        </pc:spChg>
        <pc:spChg chg="add mod">
          <ac:chgData name="Guttikunda, Sarath K" userId="a860d532-1e8f-4ee9-84d2-61971cd72d0f" providerId="ADAL" clId="{990F41CB-066F-4D38-8D57-8D69B8E8DB14}" dt="2025-12-02T03:03:51.109" v="5549" actId="20577"/>
          <ac:spMkLst>
            <pc:docMk/>
            <pc:sldMk cId="1321336074" sldId="308"/>
            <ac:spMk id="33" creationId="{93A6966C-0665-EF48-00F9-29F3B73F2DA7}"/>
          </ac:spMkLst>
        </pc:spChg>
        <pc:spChg chg="mod">
          <ac:chgData name="Guttikunda, Sarath K" userId="a860d532-1e8f-4ee9-84d2-61971cd72d0f" providerId="ADAL" clId="{990F41CB-066F-4D38-8D57-8D69B8E8DB14}" dt="2025-12-02T02:24:01.675" v="4660" actId="404"/>
          <ac:spMkLst>
            <pc:docMk/>
            <pc:sldMk cId="1321336074" sldId="308"/>
            <ac:spMk id="149" creationId="{4916C452-80C7-FD07-3CD8-497D4DD3C704}"/>
          </ac:spMkLst>
        </pc:spChg>
        <pc:grpChg chg="add mod ord">
          <ac:chgData name="Guttikunda, Sarath K" userId="a860d532-1e8f-4ee9-84d2-61971cd72d0f" providerId="ADAL" clId="{990F41CB-066F-4D38-8D57-8D69B8E8DB14}" dt="2025-12-02T02:35:59.272" v="4865" actId="1038"/>
          <ac:grpSpMkLst>
            <pc:docMk/>
            <pc:sldMk cId="1321336074" sldId="308"/>
            <ac:grpSpMk id="28" creationId="{83969865-466B-641E-DF20-0A04E40BE894}"/>
          </ac:grpSpMkLst>
        </pc:grpChg>
        <pc:picChg chg="del">
          <ac:chgData name="Guttikunda, Sarath K" userId="a860d532-1e8f-4ee9-84d2-61971cd72d0f" providerId="ADAL" clId="{990F41CB-066F-4D38-8D57-8D69B8E8DB14}" dt="2025-12-02T02:22:53.473" v="4561" actId="478"/>
          <ac:picMkLst>
            <pc:docMk/>
            <pc:sldMk cId="1321336074" sldId="308"/>
            <ac:picMk id="3" creationId="{0BE34DC4-3384-7459-F21B-DF0D4D9D92FE}"/>
          </ac:picMkLst>
        </pc:picChg>
        <pc:picChg chg="del">
          <ac:chgData name="Guttikunda, Sarath K" userId="a860d532-1e8f-4ee9-84d2-61971cd72d0f" providerId="ADAL" clId="{990F41CB-066F-4D38-8D57-8D69B8E8DB14}" dt="2025-12-02T02:22:54.106" v="4562" actId="478"/>
          <ac:picMkLst>
            <pc:docMk/>
            <pc:sldMk cId="1321336074" sldId="308"/>
            <ac:picMk id="4" creationId="{E9E8649A-7A8D-4F59-D198-DA94BF74A75C}"/>
          </ac:picMkLst>
        </pc:picChg>
        <pc:picChg chg="add del mod">
          <ac:chgData name="Guttikunda, Sarath K" userId="a860d532-1e8f-4ee9-84d2-61971cd72d0f" providerId="ADAL" clId="{990F41CB-066F-4D38-8D57-8D69B8E8DB14}" dt="2025-12-02T02:26:34.401" v="4702" actId="478"/>
          <ac:picMkLst>
            <pc:docMk/>
            <pc:sldMk cId="1321336074" sldId="308"/>
            <ac:picMk id="14" creationId="{1548D7ED-D348-1A37-4FDD-54A818A3C87E}"/>
          </ac:picMkLst>
        </pc:picChg>
        <pc:picChg chg="add mod ord">
          <ac:chgData name="Guttikunda, Sarath K" userId="a860d532-1e8f-4ee9-84d2-61971cd72d0f" providerId="ADAL" clId="{990F41CB-066F-4D38-8D57-8D69B8E8DB14}" dt="2025-12-02T02:35:59.272" v="4865" actId="1038"/>
          <ac:picMkLst>
            <pc:docMk/>
            <pc:sldMk cId="1321336074" sldId="308"/>
            <ac:picMk id="16" creationId="{B81A1099-22D7-11D7-D702-DDFA3D7B2A9A}"/>
          </ac:picMkLst>
        </pc:picChg>
        <pc:picChg chg="add mod">
          <ac:chgData name="Guttikunda, Sarath K" userId="a860d532-1e8f-4ee9-84d2-61971cd72d0f" providerId="ADAL" clId="{990F41CB-066F-4D38-8D57-8D69B8E8DB14}" dt="2025-12-02T02:35:59.272" v="4865" actId="1038"/>
          <ac:picMkLst>
            <pc:docMk/>
            <pc:sldMk cId="1321336074" sldId="308"/>
            <ac:picMk id="18" creationId="{048481AC-9B43-02D2-FFB2-1B8DEC9A73B0}"/>
          </ac:picMkLst>
        </pc:picChg>
        <pc:picChg chg="add mod ord">
          <ac:chgData name="Guttikunda, Sarath K" userId="a860d532-1e8f-4ee9-84d2-61971cd72d0f" providerId="ADAL" clId="{990F41CB-066F-4D38-8D57-8D69B8E8DB14}" dt="2025-12-02T02:35:59.272" v="4865" actId="1038"/>
          <ac:picMkLst>
            <pc:docMk/>
            <pc:sldMk cId="1321336074" sldId="308"/>
            <ac:picMk id="20" creationId="{2851DC85-868E-BFD1-0640-712BC2FCE640}"/>
          </ac:picMkLst>
        </pc:picChg>
        <pc:picChg chg="add mod">
          <ac:chgData name="Guttikunda, Sarath K" userId="a860d532-1e8f-4ee9-84d2-61971cd72d0f" providerId="ADAL" clId="{990F41CB-066F-4D38-8D57-8D69B8E8DB14}" dt="2025-12-02T02:30:01.105" v="4724" actId="164"/>
          <ac:picMkLst>
            <pc:docMk/>
            <pc:sldMk cId="1321336074" sldId="308"/>
            <ac:picMk id="22" creationId="{0977FA6A-4CF3-2319-8166-E5FBAA9B76DC}"/>
          </ac:picMkLst>
        </pc:picChg>
        <pc:picChg chg="add mod">
          <ac:chgData name="Guttikunda, Sarath K" userId="a860d532-1e8f-4ee9-84d2-61971cd72d0f" providerId="ADAL" clId="{990F41CB-066F-4D38-8D57-8D69B8E8DB14}" dt="2025-12-02T02:30:01.105" v="4724" actId="164"/>
          <ac:picMkLst>
            <pc:docMk/>
            <pc:sldMk cId="1321336074" sldId="308"/>
            <ac:picMk id="24" creationId="{B4488908-3EB6-2B91-2C11-38A65023CF2F}"/>
          </ac:picMkLst>
        </pc:picChg>
        <pc:picChg chg="add mod">
          <ac:chgData name="Guttikunda, Sarath K" userId="a860d532-1e8f-4ee9-84d2-61971cd72d0f" providerId="ADAL" clId="{990F41CB-066F-4D38-8D57-8D69B8E8DB14}" dt="2025-12-02T02:30:01.105" v="4724" actId="164"/>
          <ac:picMkLst>
            <pc:docMk/>
            <pc:sldMk cId="1321336074" sldId="308"/>
            <ac:picMk id="26" creationId="{1D410206-5624-B469-B274-39B7080E82DB}"/>
          </ac:picMkLst>
        </pc:picChg>
      </pc:sldChg>
      <pc:sldChg chg="addSp delSp modSp add mod">
        <pc:chgData name="Guttikunda, Sarath K" userId="a860d532-1e8f-4ee9-84d2-61971cd72d0f" providerId="ADAL" clId="{990F41CB-066F-4D38-8D57-8D69B8E8DB14}" dt="2025-12-02T10:51:39.268" v="6141" actId="20577"/>
        <pc:sldMkLst>
          <pc:docMk/>
          <pc:sldMk cId="2514281685" sldId="309"/>
        </pc:sldMkLst>
        <pc:spChg chg="add mod">
          <ac:chgData name="Guttikunda, Sarath K" userId="a860d532-1e8f-4ee9-84d2-61971cd72d0f" providerId="ADAL" clId="{990F41CB-066F-4D38-8D57-8D69B8E8DB14}" dt="2025-12-02T05:51:56.009" v="5811" actId="1036"/>
          <ac:spMkLst>
            <pc:docMk/>
            <pc:sldMk cId="2514281685" sldId="309"/>
            <ac:spMk id="3" creationId="{F7B277BE-9C0A-7402-055A-87809A28FA6E}"/>
          </ac:spMkLst>
        </pc:spChg>
        <pc:spChg chg="add mod">
          <ac:chgData name="Guttikunda, Sarath K" userId="a860d532-1e8f-4ee9-84d2-61971cd72d0f" providerId="ADAL" clId="{990F41CB-066F-4D38-8D57-8D69B8E8DB14}" dt="2025-12-02T10:51:39.268" v="6141" actId="20577"/>
          <ac:spMkLst>
            <pc:docMk/>
            <pc:sldMk cId="2514281685" sldId="309"/>
            <ac:spMk id="4" creationId="{8CDE3004-66A3-DF74-378F-0A4F2C279901}"/>
          </ac:spMkLst>
        </pc:spChg>
        <pc:spChg chg="mod">
          <ac:chgData name="Guttikunda, Sarath K" userId="a860d532-1e8f-4ee9-84d2-61971cd72d0f" providerId="ADAL" clId="{990F41CB-066F-4D38-8D57-8D69B8E8DB14}" dt="2025-12-02T06:00:36.750" v="6093" actId="20577"/>
          <ac:spMkLst>
            <pc:docMk/>
            <pc:sldMk cId="2514281685" sldId="309"/>
            <ac:spMk id="5" creationId="{0B47669D-934F-3646-6886-28532791C0D2}"/>
          </ac:spMkLst>
        </pc:spChg>
        <pc:spChg chg="add mod">
          <ac:chgData name="Guttikunda, Sarath K" userId="a860d532-1e8f-4ee9-84d2-61971cd72d0f" providerId="ADAL" clId="{990F41CB-066F-4D38-8D57-8D69B8E8DB14}" dt="2025-12-02T10:51:08.761" v="6135" actId="14100"/>
          <ac:spMkLst>
            <pc:docMk/>
            <pc:sldMk cId="2514281685" sldId="309"/>
            <ac:spMk id="6" creationId="{A3E85C5A-05D0-8B5A-DF0A-21DAB7730EA5}"/>
          </ac:spMkLst>
        </pc:spChg>
        <pc:spChg chg="add mod">
          <ac:chgData name="Guttikunda, Sarath K" userId="a860d532-1e8f-4ee9-84d2-61971cd72d0f" providerId="ADAL" clId="{990F41CB-066F-4D38-8D57-8D69B8E8DB14}" dt="2025-12-02T05:55:18.106" v="5842" actId="688"/>
          <ac:spMkLst>
            <pc:docMk/>
            <pc:sldMk cId="2514281685" sldId="309"/>
            <ac:spMk id="7" creationId="{1BEA2C31-B753-B28C-DC3F-85DA7D000AC2}"/>
          </ac:spMkLst>
        </pc:spChg>
        <pc:spChg chg="add del">
          <ac:chgData name="Guttikunda, Sarath K" userId="a860d532-1e8f-4ee9-84d2-61971cd72d0f" providerId="ADAL" clId="{990F41CB-066F-4D38-8D57-8D69B8E8DB14}" dt="2025-12-02T05:54:25.009" v="5832" actId="22"/>
          <ac:spMkLst>
            <pc:docMk/>
            <pc:sldMk cId="2514281685" sldId="309"/>
            <ac:spMk id="10" creationId="{3C9A5591-4665-756D-F84C-1957EFFB6ACD}"/>
          </ac:spMkLst>
        </pc:spChg>
        <pc:spChg chg="add mod">
          <ac:chgData name="Guttikunda, Sarath K" userId="a860d532-1e8f-4ee9-84d2-61971cd72d0f" providerId="ADAL" clId="{990F41CB-066F-4D38-8D57-8D69B8E8DB14}" dt="2025-12-02T06:13:14.774" v="6134" actId="1076"/>
          <ac:spMkLst>
            <pc:docMk/>
            <pc:sldMk cId="2514281685" sldId="309"/>
            <ac:spMk id="13" creationId="{66A3906B-DD1F-EF28-B780-0E25051C05CC}"/>
          </ac:spMkLst>
        </pc:spChg>
        <pc:spChg chg="add mod">
          <ac:chgData name="Guttikunda, Sarath K" userId="a860d532-1e8f-4ee9-84d2-61971cd72d0f" providerId="ADAL" clId="{990F41CB-066F-4D38-8D57-8D69B8E8DB14}" dt="2025-12-02T06:01:59.876" v="6131" actId="1036"/>
          <ac:spMkLst>
            <pc:docMk/>
            <pc:sldMk cId="2514281685" sldId="309"/>
            <ac:spMk id="14" creationId="{0E6A8C3F-CC09-3F5E-EDC8-91CA0C9CD037}"/>
          </ac:spMkLst>
        </pc:spChg>
        <pc:spChg chg="mod">
          <ac:chgData name="Guttikunda, Sarath K" userId="a860d532-1e8f-4ee9-84d2-61971cd72d0f" providerId="ADAL" clId="{990F41CB-066F-4D38-8D57-8D69B8E8DB14}" dt="2025-12-02T05:51:56.009" v="5811" actId="1036"/>
          <ac:spMkLst>
            <pc:docMk/>
            <pc:sldMk cId="2514281685" sldId="309"/>
            <ac:spMk id="29" creationId="{CB93535E-BA1E-F97A-3A24-8B42E7E699E3}"/>
          </ac:spMkLst>
        </pc:spChg>
        <pc:spChg chg="del">
          <ac:chgData name="Guttikunda, Sarath K" userId="a860d532-1e8f-4ee9-84d2-61971cd72d0f" providerId="ADAL" clId="{990F41CB-066F-4D38-8D57-8D69B8E8DB14}" dt="2025-12-02T05:44:14.949" v="5555" actId="478"/>
          <ac:spMkLst>
            <pc:docMk/>
            <pc:sldMk cId="2514281685" sldId="309"/>
            <ac:spMk id="31" creationId="{9F67B9E4-7B27-BBBA-0398-E39408EE5D01}"/>
          </ac:spMkLst>
        </pc:spChg>
        <pc:spChg chg="del mod">
          <ac:chgData name="Guttikunda, Sarath K" userId="a860d532-1e8f-4ee9-84d2-61971cd72d0f" providerId="ADAL" clId="{990F41CB-066F-4D38-8D57-8D69B8E8DB14}" dt="2025-12-02T05:46:58.581" v="5622" actId="478"/>
          <ac:spMkLst>
            <pc:docMk/>
            <pc:sldMk cId="2514281685" sldId="309"/>
            <ac:spMk id="33" creationId="{A22EDA08-CFF8-00D4-0746-DBC266BE33FF}"/>
          </ac:spMkLst>
        </pc:spChg>
        <pc:spChg chg="mod">
          <ac:chgData name="Guttikunda, Sarath K" userId="a860d532-1e8f-4ee9-84d2-61971cd72d0f" providerId="ADAL" clId="{990F41CB-066F-4D38-8D57-8D69B8E8DB14}" dt="2025-12-02T05:44:48.245" v="5574" actId="20577"/>
          <ac:spMkLst>
            <pc:docMk/>
            <pc:sldMk cId="2514281685" sldId="309"/>
            <ac:spMk id="149" creationId="{E59F776D-4D34-0188-130E-A33E5B9F3FE0}"/>
          </ac:spMkLst>
        </pc:spChg>
        <pc:grpChg chg="del">
          <ac:chgData name="Guttikunda, Sarath K" userId="a860d532-1e8f-4ee9-84d2-61971cd72d0f" providerId="ADAL" clId="{990F41CB-066F-4D38-8D57-8D69B8E8DB14}" dt="2025-12-02T05:44:16.226" v="5557" actId="478"/>
          <ac:grpSpMkLst>
            <pc:docMk/>
            <pc:sldMk cId="2514281685" sldId="309"/>
            <ac:grpSpMk id="28" creationId="{9CAD0269-D5FA-7613-67CD-F7A562093755}"/>
          </ac:grpSpMkLst>
        </pc:grpChg>
        <pc:picChg chg="add mod">
          <ac:chgData name="Guttikunda, Sarath K" userId="a860d532-1e8f-4ee9-84d2-61971cd72d0f" providerId="ADAL" clId="{990F41CB-066F-4D38-8D57-8D69B8E8DB14}" dt="2025-12-02T05:55:23.772" v="5843" actId="14100"/>
          <ac:picMkLst>
            <pc:docMk/>
            <pc:sldMk cId="2514281685" sldId="309"/>
            <ac:picMk id="12" creationId="{3011395F-104C-D406-46F2-8270D594B45B}"/>
          </ac:picMkLst>
        </pc:picChg>
        <pc:picChg chg="del">
          <ac:chgData name="Guttikunda, Sarath K" userId="a860d532-1e8f-4ee9-84d2-61971cd72d0f" providerId="ADAL" clId="{990F41CB-066F-4D38-8D57-8D69B8E8DB14}" dt="2025-12-02T05:44:08.798" v="5551" actId="478"/>
          <ac:picMkLst>
            <pc:docMk/>
            <pc:sldMk cId="2514281685" sldId="309"/>
            <ac:picMk id="16" creationId="{687DE11E-A932-FF50-A985-E951BBA0B180}"/>
          </ac:picMkLst>
        </pc:picChg>
        <pc:picChg chg="del">
          <ac:chgData name="Guttikunda, Sarath K" userId="a860d532-1e8f-4ee9-84d2-61971cd72d0f" providerId="ADAL" clId="{990F41CB-066F-4D38-8D57-8D69B8E8DB14}" dt="2025-12-02T05:44:09.856" v="5552" actId="478"/>
          <ac:picMkLst>
            <pc:docMk/>
            <pc:sldMk cId="2514281685" sldId="309"/>
            <ac:picMk id="18" creationId="{E0885D55-6C27-A120-AC03-807E2E91DD91}"/>
          </ac:picMkLst>
        </pc:picChg>
        <pc:picChg chg="del">
          <ac:chgData name="Guttikunda, Sarath K" userId="a860d532-1e8f-4ee9-84d2-61971cd72d0f" providerId="ADAL" clId="{990F41CB-066F-4D38-8D57-8D69B8E8DB14}" dt="2025-12-02T05:44:15.693" v="5556" actId="478"/>
          <ac:picMkLst>
            <pc:docMk/>
            <pc:sldMk cId="2514281685" sldId="309"/>
            <ac:picMk id="20" creationId="{91A713F7-D230-1E1C-7295-1676FD9181E3}"/>
          </ac:picMkLst>
        </pc:picChg>
        <pc:picChg chg="add mod">
          <ac:chgData name="Guttikunda, Sarath K" userId="a860d532-1e8f-4ee9-84d2-61971cd72d0f" providerId="ADAL" clId="{990F41CB-066F-4D38-8D57-8D69B8E8DB14}" dt="2025-12-02T05:51:56.009" v="5811" actId="1036"/>
          <ac:picMkLst>
            <pc:docMk/>
            <pc:sldMk cId="2514281685" sldId="309"/>
            <ac:picMk id="1026" creationId="{B4420E2E-5D07-02F2-3189-6C6548663F6C}"/>
          </ac:picMkLst>
        </pc:picChg>
      </pc:sldChg>
      <pc:sldChg chg="delSp modSp add mod">
        <pc:chgData name="Guttikunda, Sarath K" userId="a860d532-1e8f-4ee9-84d2-61971cd72d0f" providerId="ADAL" clId="{990F41CB-066F-4D38-8D57-8D69B8E8DB14}" dt="2025-12-03T06:58:22.172" v="6304" actId="1076"/>
        <pc:sldMkLst>
          <pc:docMk/>
          <pc:sldMk cId="1743977222" sldId="2213"/>
        </pc:sldMkLst>
        <pc:spChg chg="del">
          <ac:chgData name="Guttikunda, Sarath K" userId="a860d532-1e8f-4ee9-84d2-61971cd72d0f" providerId="ADAL" clId="{990F41CB-066F-4D38-8D57-8D69B8E8DB14}" dt="2025-12-03T06:58:17.227" v="6303" actId="478"/>
          <ac:spMkLst>
            <pc:docMk/>
            <pc:sldMk cId="1743977222" sldId="2213"/>
            <ac:spMk id="2" creationId="{C4902DB4-F57A-EBF4-CE3A-22ED67AD0DEF}"/>
          </ac:spMkLst>
        </pc:spChg>
        <pc:picChg chg="mod">
          <ac:chgData name="Guttikunda, Sarath K" userId="a860d532-1e8f-4ee9-84d2-61971cd72d0f" providerId="ADAL" clId="{990F41CB-066F-4D38-8D57-8D69B8E8DB14}" dt="2025-12-03T06:58:22.172" v="6304" actId="1076"/>
          <ac:picMkLst>
            <pc:docMk/>
            <pc:sldMk cId="1743977222" sldId="2213"/>
            <ac:picMk id="3" creationId="{F1472A92-5D7F-1BF0-B628-AAE008C277EC}"/>
          </ac:picMkLst>
        </pc:picChg>
      </pc:sldChg>
      <pc:sldChg chg="addSp delSp modSp add mod">
        <pc:chgData name="Guttikunda, Sarath K" userId="a860d532-1e8f-4ee9-84d2-61971cd72d0f" providerId="ADAL" clId="{990F41CB-066F-4D38-8D57-8D69B8E8DB14}" dt="2025-12-03T07:08:19.433" v="6529"/>
        <pc:sldMkLst>
          <pc:docMk/>
          <pc:sldMk cId="1563802177" sldId="2285"/>
        </pc:sldMkLst>
        <pc:spChg chg="add mod">
          <ac:chgData name="Guttikunda, Sarath K" userId="a860d532-1e8f-4ee9-84d2-61971cd72d0f" providerId="ADAL" clId="{990F41CB-066F-4D38-8D57-8D69B8E8DB14}" dt="2025-12-03T07:08:19.433" v="6529"/>
          <ac:spMkLst>
            <pc:docMk/>
            <pc:sldMk cId="1563802177" sldId="2285"/>
            <ac:spMk id="5" creationId="{3A8BE15D-9EF4-6321-FEEF-0343DDDFE334}"/>
          </ac:spMkLst>
        </pc:spChg>
        <pc:picChg chg="add mod">
          <ac:chgData name="Guttikunda, Sarath K" userId="a860d532-1e8f-4ee9-84d2-61971cd72d0f" providerId="ADAL" clId="{990F41CB-066F-4D38-8D57-8D69B8E8DB14}" dt="2025-12-03T07:08:19.433" v="6529"/>
          <ac:picMkLst>
            <pc:docMk/>
            <pc:sldMk cId="1563802177" sldId="2285"/>
            <ac:picMk id="3" creationId="{0F715EAE-2B42-2BBA-0A20-F7E141733271}"/>
          </ac:picMkLst>
        </pc:picChg>
        <pc:picChg chg="del">
          <ac:chgData name="Guttikunda, Sarath K" userId="a860d532-1e8f-4ee9-84d2-61971cd72d0f" providerId="ADAL" clId="{990F41CB-066F-4D38-8D57-8D69B8E8DB14}" dt="2025-12-03T07:08:09.977" v="6528" actId="478"/>
          <ac:picMkLst>
            <pc:docMk/>
            <pc:sldMk cId="1563802177" sldId="2285"/>
            <ac:picMk id="4" creationId="{D5EE4919-982C-A7CA-04B6-1E5BC75342AB}"/>
          </ac:picMkLst>
        </pc:picChg>
      </pc:sldChg>
      <pc:sldChg chg="addSp delSp modSp add mod">
        <pc:chgData name="Guttikunda, Sarath K" userId="a860d532-1e8f-4ee9-84d2-61971cd72d0f" providerId="ADAL" clId="{990F41CB-066F-4D38-8D57-8D69B8E8DB14}" dt="2025-12-03T07:04:39.756" v="6382" actId="1076"/>
        <pc:sldMkLst>
          <pc:docMk/>
          <pc:sldMk cId="1459446872" sldId="2286"/>
        </pc:sldMkLst>
        <pc:spChg chg="add mod">
          <ac:chgData name="Guttikunda, Sarath K" userId="a860d532-1e8f-4ee9-84d2-61971cd72d0f" providerId="ADAL" clId="{990F41CB-066F-4D38-8D57-8D69B8E8DB14}" dt="2025-12-03T07:04:20.441" v="6378"/>
          <ac:spMkLst>
            <pc:docMk/>
            <pc:sldMk cId="1459446872" sldId="2286"/>
            <ac:spMk id="2" creationId="{F465C5A6-879A-793D-FFD9-D0F9970015A7}"/>
          </ac:spMkLst>
        </pc:spChg>
        <pc:picChg chg="add mod">
          <ac:chgData name="Guttikunda, Sarath K" userId="a860d532-1e8f-4ee9-84d2-61971cd72d0f" providerId="ADAL" clId="{990F41CB-066F-4D38-8D57-8D69B8E8DB14}" dt="2025-12-03T07:04:39.756" v="6382" actId="1076"/>
          <ac:picMkLst>
            <pc:docMk/>
            <pc:sldMk cId="1459446872" sldId="2286"/>
            <ac:picMk id="4" creationId="{9C619F70-DE15-CF1D-A103-79500314AB7A}"/>
          </ac:picMkLst>
        </pc:picChg>
        <pc:picChg chg="del">
          <ac:chgData name="Guttikunda, Sarath K" userId="a860d532-1e8f-4ee9-84d2-61971cd72d0f" providerId="ADAL" clId="{990F41CB-066F-4D38-8D57-8D69B8E8DB14}" dt="2025-12-03T07:04:22.765" v="6379" actId="478"/>
          <ac:picMkLst>
            <pc:docMk/>
            <pc:sldMk cId="1459446872" sldId="2286"/>
            <ac:picMk id="7" creationId="{2EB0C086-CF67-BB3E-36EB-4FA895CE3451}"/>
          </ac:picMkLst>
        </pc:picChg>
      </pc:sldChg>
      <pc:sldChg chg="addSp modSp new del mod">
        <pc:chgData name="Guttikunda, Sarath K" userId="a860d532-1e8f-4ee9-84d2-61971cd72d0f" providerId="ADAL" clId="{990F41CB-066F-4D38-8D57-8D69B8E8DB14}" dt="2025-12-03T07:03:58.153" v="6375" actId="2696"/>
        <pc:sldMkLst>
          <pc:docMk/>
          <pc:sldMk cId="2629466905" sldId="2286"/>
        </pc:sldMkLst>
        <pc:spChg chg="add mod">
          <ac:chgData name="Guttikunda, Sarath K" userId="a860d532-1e8f-4ee9-84d2-61971cd72d0f" providerId="ADAL" clId="{990F41CB-066F-4D38-8D57-8D69B8E8DB14}" dt="2025-12-03T07:00:39.410" v="6314"/>
          <ac:spMkLst>
            <pc:docMk/>
            <pc:sldMk cId="2629466905" sldId="2286"/>
            <ac:spMk id="6" creationId="{613F67CA-8082-6710-C834-D443373E167B}"/>
          </ac:spMkLst>
        </pc:spChg>
        <pc:picChg chg="add mod">
          <ac:chgData name="Guttikunda, Sarath K" userId="a860d532-1e8f-4ee9-84d2-61971cd72d0f" providerId="ADAL" clId="{990F41CB-066F-4D38-8D57-8D69B8E8DB14}" dt="2025-12-03T07:00:33.750" v="6313" actId="1076"/>
          <ac:picMkLst>
            <pc:docMk/>
            <pc:sldMk cId="2629466905" sldId="2286"/>
            <ac:picMk id="3" creationId="{EA85129A-D910-39C7-FDE1-DFB19D26B75D}"/>
          </ac:picMkLst>
        </pc:picChg>
        <pc:picChg chg="add mod">
          <ac:chgData name="Guttikunda, Sarath K" userId="a860d532-1e8f-4ee9-84d2-61971cd72d0f" providerId="ADAL" clId="{990F41CB-066F-4D38-8D57-8D69B8E8DB14}" dt="2025-12-03T07:00:25.693" v="6310" actId="1076"/>
          <ac:picMkLst>
            <pc:docMk/>
            <pc:sldMk cId="2629466905" sldId="2286"/>
            <ac:picMk id="5" creationId="{984D6997-6556-71F8-48F8-1871D93A989B}"/>
          </ac:picMkLst>
        </pc:picChg>
        <pc:picChg chg="add mod">
          <ac:chgData name="Guttikunda, Sarath K" userId="a860d532-1e8f-4ee9-84d2-61971cd72d0f" providerId="ADAL" clId="{990F41CB-066F-4D38-8D57-8D69B8E8DB14}" dt="2025-12-03T07:00:39.410" v="6314"/>
          <ac:picMkLst>
            <pc:docMk/>
            <pc:sldMk cId="2629466905" sldId="2286"/>
            <ac:picMk id="7" creationId="{2EB0C086-CF67-BB3E-36EB-4FA895CE3451}"/>
          </ac:picMkLst>
        </pc:picChg>
      </pc:sldChg>
      <pc:sldChg chg="addSp delSp modSp new mod">
        <pc:chgData name="Guttikunda, Sarath K" userId="a860d532-1e8f-4ee9-84d2-61971cd72d0f" providerId="ADAL" clId="{990F41CB-066F-4D38-8D57-8D69B8E8DB14}" dt="2025-12-03T07:05:22.035" v="6440" actId="20577"/>
        <pc:sldMkLst>
          <pc:docMk/>
          <pc:sldMk cId="2540989113" sldId="2287"/>
        </pc:sldMkLst>
        <pc:spChg chg="add mod">
          <ac:chgData name="Guttikunda, Sarath K" userId="a860d532-1e8f-4ee9-84d2-61971cd72d0f" providerId="ADAL" clId="{990F41CB-066F-4D38-8D57-8D69B8E8DB14}" dt="2025-12-03T07:04:59.244" v="6436" actId="20577"/>
          <ac:spMkLst>
            <pc:docMk/>
            <pc:sldMk cId="2540989113" sldId="2287"/>
            <ac:spMk id="2" creationId="{D49B9999-AF4C-ACC8-E83A-327C6FA6E2B6}"/>
          </ac:spMkLst>
        </pc:spChg>
        <pc:spChg chg="add mod">
          <ac:chgData name="Guttikunda, Sarath K" userId="a860d532-1e8f-4ee9-84d2-61971cd72d0f" providerId="ADAL" clId="{990F41CB-066F-4D38-8D57-8D69B8E8DB14}" dt="2025-12-03T07:04:28.762" v="6380"/>
          <ac:spMkLst>
            <pc:docMk/>
            <pc:sldMk cId="2540989113" sldId="2287"/>
            <ac:spMk id="3" creationId="{3CB72A54-220D-D781-A3B4-A527B9D3329D}"/>
          </ac:spMkLst>
        </pc:spChg>
        <pc:spChg chg="add mod">
          <ac:chgData name="Guttikunda, Sarath K" userId="a860d532-1e8f-4ee9-84d2-61971cd72d0f" providerId="ADAL" clId="{990F41CB-066F-4D38-8D57-8D69B8E8DB14}" dt="2025-12-03T07:05:22.035" v="6440" actId="20577"/>
          <ac:spMkLst>
            <pc:docMk/>
            <pc:sldMk cId="2540989113" sldId="2287"/>
            <ac:spMk id="6" creationId="{D0567D99-0C38-3974-67B7-F5E21E5235F0}"/>
          </ac:spMkLst>
        </pc:spChg>
        <pc:picChg chg="add mod">
          <ac:chgData name="Guttikunda, Sarath K" userId="a860d532-1e8f-4ee9-84d2-61971cd72d0f" providerId="ADAL" clId="{990F41CB-066F-4D38-8D57-8D69B8E8DB14}" dt="2025-12-03T07:04:35.962" v="6381" actId="1076"/>
          <ac:picMkLst>
            <pc:docMk/>
            <pc:sldMk cId="2540989113" sldId="2287"/>
            <ac:picMk id="4" creationId="{88C5D11C-7E06-CD5E-67B3-F244C4D06872}"/>
          </ac:picMkLst>
        </pc:picChg>
        <pc:picChg chg="add mod">
          <ac:chgData name="Guttikunda, Sarath K" userId="a860d532-1e8f-4ee9-84d2-61971cd72d0f" providerId="ADAL" clId="{990F41CB-066F-4D38-8D57-8D69B8E8DB14}" dt="2025-12-03T07:03:16.446" v="6326" actId="1076"/>
          <ac:picMkLst>
            <pc:docMk/>
            <pc:sldMk cId="2540989113" sldId="2287"/>
            <ac:picMk id="1026" creationId="{3DEAF79C-A6C5-9773-E02D-6D3A72C95E0A}"/>
          </ac:picMkLst>
        </pc:picChg>
        <pc:picChg chg="add del">
          <ac:chgData name="Guttikunda, Sarath K" userId="a860d532-1e8f-4ee9-84d2-61971cd72d0f" providerId="ADAL" clId="{990F41CB-066F-4D38-8D57-8D69B8E8DB14}" dt="2025-12-03T07:02:52.540" v="6320" actId="478"/>
          <ac:picMkLst>
            <pc:docMk/>
            <pc:sldMk cId="2540989113" sldId="2287"/>
            <ac:picMk id="1028" creationId="{1F6846CD-0472-EC71-7942-292350572397}"/>
          </ac:picMkLst>
        </pc:picChg>
        <pc:picChg chg="add mod">
          <ac:chgData name="Guttikunda, Sarath K" userId="a860d532-1e8f-4ee9-84d2-61971cd72d0f" providerId="ADAL" clId="{990F41CB-066F-4D38-8D57-8D69B8E8DB14}" dt="2025-12-03T07:03:13.443" v="6325" actId="1076"/>
          <ac:picMkLst>
            <pc:docMk/>
            <pc:sldMk cId="2540989113" sldId="2287"/>
            <ac:picMk id="1030" creationId="{1B49EA29-4748-BB28-9112-859043CA632E}"/>
          </ac:picMkLst>
        </pc:picChg>
      </pc:sldChg>
      <pc:sldChg chg="modSp add mod">
        <pc:chgData name="Guttikunda, Sarath K" userId="a860d532-1e8f-4ee9-84d2-61971cd72d0f" providerId="ADAL" clId="{990F41CB-066F-4D38-8D57-8D69B8E8DB14}" dt="2025-12-03T07:03:38.704" v="6374" actId="20577"/>
        <pc:sldMkLst>
          <pc:docMk/>
          <pc:sldMk cId="961196923" sldId="2288"/>
        </pc:sldMkLst>
        <pc:spChg chg="mod">
          <ac:chgData name="Guttikunda, Sarath K" userId="a860d532-1e8f-4ee9-84d2-61971cd72d0f" providerId="ADAL" clId="{990F41CB-066F-4D38-8D57-8D69B8E8DB14}" dt="2025-12-03T07:03:38.704" v="6374" actId="20577"/>
          <ac:spMkLst>
            <pc:docMk/>
            <pc:sldMk cId="961196923" sldId="2288"/>
            <ac:spMk id="4" creationId="{65E82962-1C23-C944-BFF1-314FD0F4DDDF}"/>
          </ac:spMkLst>
        </pc:spChg>
      </pc:sldChg>
      <pc:sldChg chg="addSp delSp modSp add mod">
        <pc:chgData name="Guttikunda, Sarath K" userId="a860d532-1e8f-4ee9-84d2-61971cd72d0f" providerId="ADAL" clId="{990F41CB-066F-4D38-8D57-8D69B8E8DB14}" dt="2025-12-03T07:07:23.332" v="6525"/>
        <pc:sldMkLst>
          <pc:docMk/>
          <pc:sldMk cId="1353631022" sldId="2289"/>
        </pc:sldMkLst>
        <pc:spChg chg="del">
          <ac:chgData name="Guttikunda, Sarath K" userId="a860d532-1e8f-4ee9-84d2-61971cd72d0f" providerId="ADAL" clId="{990F41CB-066F-4D38-8D57-8D69B8E8DB14}" dt="2025-12-03T07:07:07.979" v="6522" actId="478"/>
          <ac:spMkLst>
            <pc:docMk/>
            <pc:sldMk cId="1353631022" sldId="2289"/>
            <ac:spMk id="3" creationId="{5AE6BC37-7751-D030-9B2A-FA94F0CC5C08}"/>
          </ac:spMkLst>
        </pc:spChg>
        <pc:spChg chg="mod">
          <ac:chgData name="Guttikunda, Sarath K" userId="a860d532-1e8f-4ee9-84d2-61971cd72d0f" providerId="ADAL" clId="{990F41CB-066F-4D38-8D57-8D69B8E8DB14}" dt="2025-12-03T07:07:04.586" v="6521" actId="20577"/>
          <ac:spMkLst>
            <pc:docMk/>
            <pc:sldMk cId="1353631022" sldId="2289"/>
            <ac:spMk id="4" creationId="{99740DA1-3866-091F-4EA2-7789B57F8D1F}"/>
          </ac:spMkLst>
        </pc:spChg>
        <pc:spChg chg="add mod">
          <ac:chgData name="Guttikunda, Sarath K" userId="a860d532-1e8f-4ee9-84d2-61971cd72d0f" providerId="ADAL" clId="{990F41CB-066F-4D38-8D57-8D69B8E8DB14}" dt="2025-12-03T07:07:23.332" v="6525"/>
          <ac:spMkLst>
            <pc:docMk/>
            <pc:sldMk cId="1353631022" sldId="2289"/>
            <ac:spMk id="5" creationId="{B8B8F0F3-D1CC-04CB-56A9-9A9F66401B39}"/>
          </ac:spMkLst>
        </pc:spChg>
      </pc:sldChg>
      <pc:sldChg chg="addSp delSp modSp new mod">
        <pc:chgData name="Guttikunda, Sarath K" userId="a860d532-1e8f-4ee9-84d2-61971cd72d0f" providerId="ADAL" clId="{990F41CB-066F-4D38-8D57-8D69B8E8DB14}" dt="2025-12-03T07:10:54.427" v="6549"/>
        <pc:sldMkLst>
          <pc:docMk/>
          <pc:sldMk cId="715862962" sldId="2290"/>
        </pc:sldMkLst>
        <pc:spChg chg="add mod">
          <ac:chgData name="Guttikunda, Sarath K" userId="a860d532-1e8f-4ee9-84d2-61971cd72d0f" providerId="ADAL" clId="{990F41CB-066F-4D38-8D57-8D69B8E8DB14}" dt="2025-12-03T07:10:02.697" v="6541" actId="20577"/>
          <ac:spMkLst>
            <pc:docMk/>
            <pc:sldMk cId="715862962" sldId="2290"/>
            <ac:spMk id="4" creationId="{0188FD1E-E110-1BF8-FB80-4E53836BFA0F}"/>
          </ac:spMkLst>
        </pc:spChg>
        <pc:spChg chg="add del">
          <ac:chgData name="Guttikunda, Sarath K" userId="a860d532-1e8f-4ee9-84d2-61971cd72d0f" providerId="ADAL" clId="{990F41CB-066F-4D38-8D57-8D69B8E8DB14}" dt="2025-12-03T07:10:18.562" v="6543" actId="22"/>
          <ac:spMkLst>
            <pc:docMk/>
            <pc:sldMk cId="715862962" sldId="2290"/>
            <ac:spMk id="6" creationId="{760A4FFA-0DD5-8D5A-9F28-0465A2F7FC70}"/>
          </ac:spMkLst>
        </pc:spChg>
        <pc:spChg chg="add del">
          <ac:chgData name="Guttikunda, Sarath K" userId="a860d532-1e8f-4ee9-84d2-61971cd72d0f" providerId="ADAL" clId="{990F41CB-066F-4D38-8D57-8D69B8E8DB14}" dt="2025-12-03T07:10:25.696" v="6545" actId="22"/>
          <ac:spMkLst>
            <pc:docMk/>
            <pc:sldMk cId="715862962" sldId="2290"/>
            <ac:spMk id="8" creationId="{F728FBF7-B205-76A5-3A14-432859B628BC}"/>
          </ac:spMkLst>
        </pc:spChg>
        <pc:spChg chg="add mod">
          <ac:chgData name="Guttikunda, Sarath K" userId="a860d532-1e8f-4ee9-84d2-61971cd72d0f" providerId="ADAL" clId="{990F41CB-066F-4D38-8D57-8D69B8E8DB14}" dt="2025-12-03T07:10:54.427" v="6549"/>
          <ac:spMkLst>
            <pc:docMk/>
            <pc:sldMk cId="715862962" sldId="2290"/>
            <ac:spMk id="9" creationId="{2EBBF19D-1680-3A3D-C71B-847332D8E4D1}"/>
          </ac:spMkLst>
        </pc:spChg>
        <pc:picChg chg="add mod">
          <ac:chgData name="Guttikunda, Sarath K" userId="a860d532-1e8f-4ee9-84d2-61971cd72d0f" providerId="ADAL" clId="{990F41CB-066F-4D38-8D57-8D69B8E8DB14}" dt="2025-12-03T07:09:35.863" v="6537"/>
          <ac:picMkLst>
            <pc:docMk/>
            <pc:sldMk cId="715862962" sldId="2290"/>
            <ac:picMk id="2" creationId="{954CCB44-A25F-0567-63EE-D5866261CEB4}"/>
          </ac:picMkLst>
        </pc:picChg>
        <pc:picChg chg="add mod">
          <ac:chgData name="Guttikunda, Sarath K" userId="a860d532-1e8f-4ee9-84d2-61971cd72d0f" providerId="ADAL" clId="{990F41CB-066F-4D38-8D57-8D69B8E8DB14}" dt="2025-12-03T07:10:54.427" v="6549"/>
          <ac:picMkLst>
            <pc:docMk/>
            <pc:sldMk cId="715862962" sldId="2290"/>
            <ac:picMk id="10" creationId="{77B6BF2F-E130-9494-0AA1-58986C932829}"/>
          </ac:picMkLst>
        </pc:picChg>
        <pc:picChg chg="add mod">
          <ac:chgData name="Guttikunda, Sarath K" userId="a860d532-1e8f-4ee9-84d2-61971cd72d0f" providerId="ADAL" clId="{990F41CB-066F-4D38-8D57-8D69B8E8DB14}" dt="2025-12-03T07:10:48.096" v="6548" actId="1076"/>
          <ac:picMkLst>
            <pc:docMk/>
            <pc:sldMk cId="715862962" sldId="2290"/>
            <ac:picMk id="2050" creationId="{625E5598-2CCC-72DC-3733-1EA1CA204138}"/>
          </ac:picMkLst>
        </pc:picChg>
      </pc:sldChg>
      <pc:sldChg chg="addSp modSp new mod">
        <pc:chgData name="Guttikunda, Sarath K" userId="a860d532-1e8f-4ee9-84d2-61971cd72d0f" providerId="ADAL" clId="{990F41CB-066F-4D38-8D57-8D69B8E8DB14}" dt="2025-12-03T07:09:04.060" v="6536" actId="1076"/>
        <pc:sldMkLst>
          <pc:docMk/>
          <pc:sldMk cId="1442343223" sldId="2291"/>
        </pc:sldMkLst>
        <pc:spChg chg="add mod">
          <ac:chgData name="Guttikunda, Sarath K" userId="a860d532-1e8f-4ee9-84d2-61971cd72d0f" providerId="ADAL" clId="{990F41CB-066F-4D38-8D57-8D69B8E8DB14}" dt="2025-12-03T07:08:21.492" v="6530"/>
          <ac:spMkLst>
            <pc:docMk/>
            <pc:sldMk cId="1442343223" sldId="2291"/>
            <ac:spMk id="3" creationId="{7B74AC00-CBD6-6297-0858-63116A99EFED}"/>
          </ac:spMkLst>
        </pc:spChg>
        <pc:picChg chg="add mod">
          <ac:chgData name="Guttikunda, Sarath K" userId="a860d532-1e8f-4ee9-84d2-61971cd72d0f" providerId="ADAL" clId="{990F41CB-066F-4D38-8D57-8D69B8E8DB14}" dt="2025-12-03T07:08:25.993" v="6531" actId="1076"/>
          <ac:picMkLst>
            <pc:docMk/>
            <pc:sldMk cId="1442343223" sldId="2291"/>
            <ac:picMk id="2" creationId="{DD2009D0-9741-4407-594A-EE8B23CEC657}"/>
          </ac:picMkLst>
        </pc:picChg>
        <pc:picChg chg="add mod">
          <ac:chgData name="Guttikunda, Sarath K" userId="a860d532-1e8f-4ee9-84d2-61971cd72d0f" providerId="ADAL" clId="{990F41CB-066F-4D38-8D57-8D69B8E8DB14}" dt="2025-12-03T07:09:04.060" v="6536" actId="1076"/>
          <ac:picMkLst>
            <pc:docMk/>
            <pc:sldMk cId="1442343223" sldId="2291"/>
            <ac:picMk id="5" creationId="{0705E64A-88D7-BF8C-A51E-CD0DBFB95FD4}"/>
          </ac:picMkLst>
        </pc:picChg>
      </pc:sldChg>
      <pc:sldChg chg="addSp delSp modSp add mod">
        <pc:chgData name="Guttikunda, Sarath K" userId="a860d532-1e8f-4ee9-84d2-61971cd72d0f" providerId="ADAL" clId="{990F41CB-066F-4D38-8D57-8D69B8E8DB14}" dt="2025-12-03T07:12:08.948" v="6576" actId="20577"/>
        <pc:sldMkLst>
          <pc:docMk/>
          <pc:sldMk cId="3502704201" sldId="2292"/>
        </pc:sldMkLst>
        <pc:spChg chg="add mod">
          <ac:chgData name="Guttikunda, Sarath K" userId="a860d532-1e8f-4ee9-84d2-61971cd72d0f" providerId="ADAL" clId="{990F41CB-066F-4D38-8D57-8D69B8E8DB14}" dt="2025-12-03T07:12:08.948" v="6576" actId="20577"/>
          <ac:spMkLst>
            <pc:docMk/>
            <pc:sldMk cId="3502704201" sldId="2292"/>
            <ac:spMk id="6" creationId="{411A6F46-B70A-7989-47DF-2F34DD48C140}"/>
          </ac:spMkLst>
        </pc:spChg>
        <pc:picChg chg="add mod">
          <ac:chgData name="Guttikunda, Sarath K" userId="a860d532-1e8f-4ee9-84d2-61971cd72d0f" providerId="ADAL" clId="{990F41CB-066F-4D38-8D57-8D69B8E8DB14}" dt="2025-12-03T07:12:03.422" v="6560" actId="1076"/>
          <ac:picMkLst>
            <pc:docMk/>
            <pc:sldMk cId="3502704201" sldId="2292"/>
            <ac:picMk id="5" creationId="{F2234C9B-B136-23DC-95D4-2FD8ECF98188}"/>
          </ac:picMkLst>
        </pc:picChg>
        <pc:picChg chg="del">
          <ac:chgData name="Guttikunda, Sarath K" userId="a860d532-1e8f-4ee9-84d2-61971cd72d0f" providerId="ADAL" clId="{990F41CB-066F-4D38-8D57-8D69B8E8DB14}" dt="2025-12-03T07:11:08.928" v="6551" actId="478"/>
          <ac:picMkLst>
            <pc:docMk/>
            <pc:sldMk cId="3502704201" sldId="2292"/>
            <ac:picMk id="2050" creationId="{E596C796-B650-9340-8A8F-DBEAE5584D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6F6E-805A-474A-ABCC-0C67E28F3EA8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6F84-B18C-420B-A3B5-0C4DA5A709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92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763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941E7-4E14-1838-BE71-D1374D968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93D6F4-6EA0-FE6E-9AA6-7E77EF07E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9650" y="1771650"/>
            <a:ext cx="8504238" cy="4784725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851DC8-1382-4753-6FBE-51DF757CE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803" y="6821693"/>
            <a:ext cx="8419066" cy="557958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6F167-2F5D-573A-EBE8-8CEA860F3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0173" y="13463112"/>
            <a:ext cx="4560131" cy="710090"/>
          </a:xfrm>
          <a:prstGeom prst="rect">
            <a:avLst/>
          </a:prstGeom>
        </p:spPr>
        <p:txBody>
          <a:bodyPr/>
          <a:lstStyle/>
          <a:p>
            <a:fld id="{4A94FD50-B4DE-4C7D-B7B0-4C8AC9464290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21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28A67-47C7-A9A6-4813-116C3BE4C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15579-C79C-FD0C-EEDF-80D0B6CE6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9650" y="1771650"/>
            <a:ext cx="8504238" cy="4784725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25C4C-B2EA-9E91-0A03-AE543AA38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803" y="6821693"/>
            <a:ext cx="8419066" cy="557958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D0F27-B42B-699E-81BE-560898C468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0173" y="13463112"/>
            <a:ext cx="4560131" cy="710090"/>
          </a:xfrm>
          <a:prstGeom prst="rect">
            <a:avLst/>
          </a:prstGeom>
        </p:spPr>
        <p:txBody>
          <a:bodyPr/>
          <a:lstStyle/>
          <a:p>
            <a:fld id="{4A94FD50-B4DE-4C7D-B7B0-4C8AC946429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735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01663-14D6-98EF-E672-27CE1A79A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C0A537-81B9-1AB4-E1F2-D7AD5301B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9650" y="1771650"/>
            <a:ext cx="8504238" cy="4784725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CF4BCA-3E3F-F45A-8474-68CD56CC5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803" y="6821693"/>
            <a:ext cx="8419066" cy="557958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E2031-5A23-53B4-F2CF-0F32B9D8B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0173" y="13463112"/>
            <a:ext cx="4560131" cy="710090"/>
          </a:xfrm>
          <a:prstGeom prst="rect">
            <a:avLst/>
          </a:prstGeom>
        </p:spPr>
        <p:txBody>
          <a:bodyPr/>
          <a:lstStyle/>
          <a:p>
            <a:fld id="{4A94FD50-B4DE-4C7D-B7B0-4C8AC9464290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552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94A6C-A571-15B2-3E8D-7586F2AC0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38888-0ABD-1EA9-1987-089611860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9650" y="1771650"/>
            <a:ext cx="8504238" cy="4784725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209FCC-AA88-B7F5-BBDB-D0C9893E8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803" y="6821693"/>
            <a:ext cx="8419066" cy="557958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7C2AD-1838-78D5-5B03-89FA6ECB72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0173" y="13463112"/>
            <a:ext cx="4560131" cy="710090"/>
          </a:xfrm>
          <a:prstGeom prst="rect">
            <a:avLst/>
          </a:prstGeom>
        </p:spPr>
        <p:txBody>
          <a:bodyPr/>
          <a:lstStyle/>
          <a:p>
            <a:fld id="{4A94FD50-B4DE-4C7D-B7B0-4C8AC9464290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98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D662-23EE-8D8E-0036-EEAE73E17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3CFAC-4655-3C02-C330-4FC8D9FC1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234BB-21BE-B948-978B-E19D14AC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F9B-40D1-4155-B052-6A6E1378CCEA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0C2C1-3895-6CAC-FAB8-F3CE06F9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5944A-A85B-DBAD-E580-BFBD4FFC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64F-051E-4FAE-B1D2-77041E1AEE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48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9FA2-FA26-6D57-A47F-97178492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462F6-4730-944A-1527-3768DD60A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EC5F9-E96F-5064-F334-0813D1DA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F9B-40D1-4155-B052-6A6E1378CCEA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71DEF-B548-BF14-E0E9-20AEE7FD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33B81-E049-BB89-03E0-92EF6E9D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64F-051E-4FAE-B1D2-77041E1AEE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588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32497-3274-1A31-C512-4FA734E6D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E1B78-7FE1-ABF2-AF4E-183CEF6D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8B51-BE4D-2423-60FB-F8DD011F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F9B-40D1-4155-B052-6A6E1378CCEA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AF40E-4164-D8BC-E780-E7DA260A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61920-9111-D709-BD6D-4E20172A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64F-051E-4FAE-B1D2-77041E1AEE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54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AB74-0AA1-C945-3CF5-47AF6380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5E5D9-1264-C940-F50B-401990D15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815CE-2750-9F16-FBDD-660C5ABB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F9B-40D1-4155-B052-6A6E1378CCEA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DDEE4-74FF-3232-1010-ED020176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FBE41-87F8-DB4F-742E-5834D9D5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64F-051E-4FAE-B1D2-77041E1AEE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236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DDBA-A9D1-44C0-25F8-5E0D1DF4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1ADB9-9F18-1703-D552-0D9CDD2C7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C494F-A96C-51E7-2094-D6D3F6F4D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F9B-40D1-4155-B052-6A6E1378CCEA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5A244-1BEE-A867-9460-87DDBA14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DA86B-AA23-9873-78B7-1DEEAC3D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64F-051E-4FAE-B1D2-77041E1AEE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05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69AB-CAD8-C14C-3006-056266DD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E59B8-6C1E-7F40-AD22-4799E6F92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A1252-536B-7EBE-D1B8-6FB73ED2D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D1001-6AE6-3FBE-3146-76AC5EC0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F9B-40D1-4155-B052-6A6E1378CCEA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5A1A2-0B62-6DD2-7FCB-DDDB971A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6A7E0-1E45-4136-0F8E-59305620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64F-051E-4FAE-B1D2-77041E1AEE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477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2FA0-7D70-0D90-72C5-20064F39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45709-FE5D-1812-5449-2998D67F5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EABEA-2EBB-5EA4-3E89-1C993CCEA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3D812-B47D-F995-9A4A-9F45E49D6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C9485-5F6C-C52D-6F9F-CCC60C6B1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CFEAD-3C95-9EF8-4906-754AE423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F9B-40D1-4155-B052-6A6E1378CCEA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9B145-B1C0-9CEB-D41B-1377CB61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5D058-38AB-D369-77CE-5A016D5B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64F-051E-4FAE-B1D2-77041E1AEE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26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8FC8-4833-6323-8C6A-DD56D5C8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B1C4A-2529-54FA-5430-BD4A91DA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F9B-40D1-4155-B052-6A6E1378CCEA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7A610-26A2-16A6-4C9C-80085F9C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770EA-9C8F-D2E6-DAD5-A7E24686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64F-051E-4FAE-B1D2-77041E1AEE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506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DF190-29B5-F49F-80EA-0F2B0125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F9B-40D1-4155-B052-6A6E1378CCEA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7BC53-1200-6091-13F7-C785F829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B8450-A4A5-59D1-FC9B-5FD17342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64F-051E-4FAE-B1D2-77041E1AEE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969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1136-3BB7-D48A-B8E6-682D77D30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47AEB-7BC3-38BC-B7F4-C2D2162D1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73C7F-53EE-2AFA-29D3-75C7FABED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86EA0-A8C3-61DD-D56E-065AE4B4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F9B-40D1-4155-B052-6A6E1378CCEA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7408-2F7C-F7B6-B54A-9D290F53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CAF8-15B0-DEB5-804A-7C9FA177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64F-051E-4FAE-B1D2-77041E1AEE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0901-EA9A-1802-8590-C84A46FC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A385BD-628A-914F-AD7C-BD24462CB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A5D97-89B8-1CC1-4264-74D0D6E6A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A4401-CC6F-65CA-B084-057EA518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4F9B-40D1-4155-B052-6A6E1378CCEA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AA5A4-E32E-A91F-0F4C-256DB569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CAD49-EE85-FE73-DD34-36DDEBFD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64F-051E-4FAE-B1D2-77041E1AEE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543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25099E-BB85-8925-DC0B-F9A09B7D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5A369-1742-2FA2-C3D0-3BE9BAE8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651F-607B-5990-1A9B-DB65431D1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6F4F9B-40D1-4155-B052-6A6E1378CCEA}" type="datetimeFigureOut">
              <a:rPr lang="en-IN" smtClean="0"/>
              <a:t>03-12-2025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9C655-BAFD-548A-13B9-A617A7F46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D3D19-280B-1EBD-D9A9-FC7BE1A11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78B64F-051E-4FAE-B1D2-77041E1AEE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66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rbanemissions.info/tools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urbanemissions.info/tool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rbanemissions.info/publications/primer-on-air-pollution-monitoring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rbanemissions.info/publications/primer-on-air-pollution-monitoring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1-1050/15/5/420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hyperlink" Target="https://www.urbanemissions.inf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2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chinadaily.com.cn/a/202301/05/WS63b60eb3a31057c47eba7bba.html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shingtonpost.com/climate-solutions/2025/04/12/air-pollution-paris-health-cars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hyperlink" Target="https://airqualitystripes.info/stripes/?continent=Europe&amp;country=United%20Kingdom&amp;city=London&amp;plot=ba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278E24-2AE8-41D0-A133-73CCC9766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43" y="149345"/>
            <a:ext cx="1937868" cy="79573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BB0D6BA-71DD-497A-B7B5-9AFADC725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280022"/>
            <a:ext cx="12191999" cy="191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8288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2400" b="1" dirty="0">
                <a:latin typeface="Rockwell" panose="02060603020205020403" pitchFamily="18" charset="0"/>
                <a:ea typeface="+mn-ea"/>
                <a:cs typeface="Aharoni" panose="02010803020104030203" pitchFamily="2" charset="-79"/>
              </a:rPr>
              <a:t>Dr Sarath Guttikunda</a:t>
            </a:r>
            <a:br>
              <a:rPr lang="en-IN" sz="2400" b="1" dirty="0">
                <a:latin typeface="Rockwell" panose="02060603020205020403" pitchFamily="18" charset="0"/>
                <a:ea typeface="+mn-ea"/>
                <a:cs typeface="Aharoni" panose="02010803020104030203" pitchFamily="2" charset="-79"/>
              </a:rPr>
            </a:br>
            <a:r>
              <a:rPr lang="en-IN" sz="2400" b="1" dirty="0">
                <a:latin typeface="Rockwell" panose="02060603020205020403" pitchFamily="18" charset="0"/>
                <a:ea typeface="+mn-ea"/>
                <a:cs typeface="Aharoni" panose="02010803020104030203" pitchFamily="2" charset="-79"/>
              </a:rPr>
              <a:t>December 3</a:t>
            </a:r>
            <a:r>
              <a:rPr lang="en-IN" sz="2400" b="1" baseline="30000" dirty="0">
                <a:latin typeface="Rockwell" panose="02060603020205020403" pitchFamily="18" charset="0"/>
                <a:ea typeface="+mn-ea"/>
                <a:cs typeface="Aharoni" panose="02010803020104030203" pitchFamily="2" charset="-79"/>
              </a:rPr>
              <a:t>rd</a:t>
            </a:r>
            <a:r>
              <a:rPr lang="en-IN" sz="2400" b="1" dirty="0">
                <a:latin typeface="Rockwell" panose="02060603020205020403" pitchFamily="18" charset="0"/>
                <a:ea typeface="+mn-ea"/>
                <a:cs typeface="Aharoni" panose="02010803020104030203" pitchFamily="2" charset="-79"/>
              </a:rPr>
              <a:t>, 2025</a:t>
            </a:r>
          </a:p>
          <a:p>
            <a:endParaRPr lang="en-IN" sz="2400" b="1" dirty="0">
              <a:latin typeface="Rockwell" panose="02060603020205020403" pitchFamily="18" charset="0"/>
              <a:ea typeface="+mn-ea"/>
              <a:cs typeface="Aharoni" panose="02010803020104030203" pitchFamily="2" charset="-79"/>
            </a:endParaRPr>
          </a:p>
          <a:p>
            <a:r>
              <a:rPr lang="en-US" sz="2400" b="1" dirty="0">
                <a:latin typeface="Rockwell" panose="02060603020205020403" pitchFamily="18" charset="0"/>
                <a:ea typeface="+mn-ea"/>
                <a:cs typeface="Aharoni" panose="02010803020104030203" pitchFamily="2" charset="-79"/>
              </a:rPr>
              <a:t>African School on Air Quality and Pollution Prevention</a:t>
            </a:r>
          </a:p>
          <a:p>
            <a:r>
              <a:rPr lang="en-IN" sz="2400" b="1" dirty="0">
                <a:latin typeface="Rockwell" panose="02060603020205020403" pitchFamily="18" charset="0"/>
                <a:ea typeface="+mn-ea"/>
                <a:cs typeface="Aharoni" panose="02010803020104030203" pitchFamily="2" charset="-79"/>
              </a:rPr>
              <a:t>KNUST, Ghana</a:t>
            </a:r>
            <a:endParaRPr lang="en-US" sz="2400" b="1" dirty="0">
              <a:latin typeface="Rockwell" panose="02060603020205020403" pitchFamily="18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49231-E756-4FCC-A237-2C3A8170F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07979"/>
            <a:ext cx="1219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400" b="1" dirty="0">
                <a:solidFill>
                  <a:srgbClr val="006600"/>
                </a:solidFill>
                <a:latin typeface="Rockwell" panose="02060603020205020403" pitchFamily="18" charset="0"/>
              </a:rPr>
              <a:t>Data and Tools for Understanding</a:t>
            </a:r>
          </a:p>
          <a:p>
            <a:pPr algn="ctr"/>
            <a:r>
              <a:rPr lang="en-US" sz="4400" b="1" dirty="0">
                <a:solidFill>
                  <a:srgbClr val="006600"/>
                </a:solidFill>
                <a:latin typeface="Rockwell" panose="02060603020205020403" pitchFamily="18" charset="0"/>
              </a:rPr>
              <a:t>Air Quality Information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336926-1488-FA4A-6531-B3C85977B5A6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</p:spTree>
    <p:extLst>
      <p:ext uri="{BB962C8B-B14F-4D97-AF65-F5344CB8AC3E}">
        <p14:creationId xmlns:p14="http://schemas.microsoft.com/office/powerpoint/2010/main" val="285407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9C856-892D-B487-5047-2C3FA0604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69FA1C-F2ED-BD23-9825-981AF75F02C5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82962-1C23-C944-BFF1-314FD0F4DDDF}"/>
              </a:ext>
            </a:extLst>
          </p:cNvPr>
          <p:cNvSpPr txBox="1"/>
          <p:nvPr/>
        </p:nvSpPr>
        <p:spPr>
          <a:xfrm>
            <a:off x="0" y="293843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Air Quality Information Tools</a:t>
            </a:r>
          </a:p>
        </p:txBody>
      </p:sp>
    </p:spTree>
    <p:extLst>
      <p:ext uri="{BB962C8B-B14F-4D97-AF65-F5344CB8AC3E}">
        <p14:creationId xmlns:p14="http://schemas.microsoft.com/office/powerpoint/2010/main" val="96119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CAP Airshed Information">
            <a:extLst>
              <a:ext uri="{FF2B5EF4-FFF2-40B4-BE49-F238E27FC236}">
                <a16:creationId xmlns:a16="http://schemas.microsoft.com/office/drawing/2014/main" id="{3DEAF79C-A6C5-9773-E02D-6D3A72C95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5" y="2246434"/>
            <a:ext cx="2540977" cy="25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B49EA29-4748-BB28-9112-859043CA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15" y="1490662"/>
            <a:ext cx="740803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D49B9999-AF4C-ACC8-E83A-327C6FA6E2B6}"/>
              </a:ext>
            </a:extLst>
          </p:cNvPr>
          <p:cNvSpPr txBox="1"/>
          <p:nvPr/>
        </p:nvSpPr>
        <p:spPr>
          <a:xfrm>
            <a:off x="0" y="140333"/>
            <a:ext cx="12191999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Air Quality Information Awareness Course</a:t>
            </a:r>
            <a:endParaRPr sz="4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B72A54-220D-D781-A3B4-A527B9D3329D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pic>
        <p:nvPicPr>
          <p:cNvPr id="4" name="Picture 3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88C5D11C-7E06-CD5E-67B3-F244C4D06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1" y="6154458"/>
            <a:ext cx="1371600" cy="563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567D99-0C38-3974-67B7-F5E21E5235F0}"/>
              </a:ext>
            </a:extLst>
          </p:cNvPr>
          <p:cNvSpPr txBox="1"/>
          <p:nvPr/>
        </p:nvSpPr>
        <p:spPr>
          <a:xfrm>
            <a:off x="4097215" y="6431518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5"/>
              </a:rPr>
              <a:t>https://urbanemissions.info/tools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098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93482-5B14-45BA-CCC2-09055A74A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5817FF-D90A-615C-0B41-ED9404AEB0F6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40DA1-3866-091F-4EA2-7789B57F8D1F}"/>
              </a:ext>
            </a:extLst>
          </p:cNvPr>
          <p:cNvSpPr txBox="1"/>
          <p:nvPr/>
        </p:nvSpPr>
        <p:spPr>
          <a:xfrm>
            <a:off x="0" y="293843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How to use Monitoring Data for Policy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8F0F3-D1CC-04CB-56A9-9A9F66401B39}"/>
              </a:ext>
            </a:extLst>
          </p:cNvPr>
          <p:cNvSpPr txBox="1"/>
          <p:nvPr/>
        </p:nvSpPr>
        <p:spPr>
          <a:xfrm>
            <a:off x="4097215" y="6431518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2"/>
              </a:rPr>
              <a:t>https://urbanemissions.info/tools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63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atercolor clouds and text&#10;&#10;Description automatically generated">
            <a:extLst>
              <a:ext uri="{FF2B5EF4-FFF2-40B4-BE49-F238E27FC236}">
                <a16:creationId xmlns:a16="http://schemas.microsoft.com/office/drawing/2014/main" id="{954CCB44-A25F-0567-63EE-D5866261C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44" y="1891219"/>
            <a:ext cx="3075561" cy="3075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88FD1E-E110-1BF8-FB80-4E53836BFA0F}"/>
              </a:ext>
            </a:extLst>
          </p:cNvPr>
          <p:cNvSpPr txBox="1"/>
          <p:nvPr/>
        </p:nvSpPr>
        <p:spPr>
          <a:xfrm>
            <a:off x="1749670" y="6367781"/>
            <a:ext cx="8987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3"/>
              </a:rPr>
              <a:t>https://urbanemissions.info/publications/primer-on-air-pollution-monitoring/</a:t>
            </a:r>
            <a:r>
              <a:rPr lang="en-IN" dirty="0"/>
              <a:t> </a:t>
            </a:r>
          </a:p>
        </p:txBody>
      </p:sp>
      <p:pic>
        <p:nvPicPr>
          <p:cNvPr id="2050" name="Picture 2" descr="Primer on Air Pollution Monitoring">
            <a:extLst>
              <a:ext uri="{FF2B5EF4-FFF2-40B4-BE49-F238E27FC236}">
                <a16:creationId xmlns:a16="http://schemas.microsoft.com/office/drawing/2014/main" id="{625E5598-2CCC-72DC-3733-1EA1CA20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3" y="471853"/>
            <a:ext cx="5665177" cy="566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BBF19D-1680-3A3D-C71B-847332D8E4D1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pic>
        <p:nvPicPr>
          <p:cNvPr id="10" name="Picture 9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77B6BF2F-E130-9494-0AA1-58986C932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1" y="6154458"/>
            <a:ext cx="1371600" cy="5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6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B140D-A40E-1651-1246-60AA1E3B1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atercolor clouds and text&#10;&#10;Description automatically generated">
            <a:extLst>
              <a:ext uri="{FF2B5EF4-FFF2-40B4-BE49-F238E27FC236}">
                <a16:creationId xmlns:a16="http://schemas.microsoft.com/office/drawing/2014/main" id="{3A9DD366-65A0-691B-FB8B-53579468F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44" y="1891219"/>
            <a:ext cx="3075561" cy="3075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DA4805-E72A-FD8E-85C8-DDB0F9C9F7E4}"/>
              </a:ext>
            </a:extLst>
          </p:cNvPr>
          <p:cNvSpPr txBox="1"/>
          <p:nvPr/>
        </p:nvSpPr>
        <p:spPr>
          <a:xfrm>
            <a:off x="1749670" y="6367781"/>
            <a:ext cx="8987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3"/>
              </a:rPr>
              <a:t>https://urbanemissions.info/publications/primer-on-air-pollution-monitoring/</a:t>
            </a:r>
            <a:r>
              <a:rPr lang="en-IN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89F02-7839-773A-5426-E997B19B982B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pic>
        <p:nvPicPr>
          <p:cNvPr id="10" name="Picture 9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55B0063B-25EA-8DED-9B54-DA7F4C068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1" y="6154458"/>
            <a:ext cx="1371600" cy="563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234C9B-B136-23DC-95D4-2FD8ECF98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978" y="1081974"/>
            <a:ext cx="5090745" cy="4995716"/>
          </a:xfrm>
          <a:prstGeom prst="rect">
            <a:avLst/>
          </a:prstGeom>
        </p:spPr>
      </p:pic>
      <p:sp>
        <p:nvSpPr>
          <p:cNvPr id="6" name="Google Shape;97;p2">
            <a:extLst>
              <a:ext uri="{FF2B5EF4-FFF2-40B4-BE49-F238E27FC236}">
                <a16:creationId xmlns:a16="http://schemas.microsoft.com/office/drawing/2014/main" id="{411A6F46-B70A-7989-47DF-2F34DD48C140}"/>
              </a:ext>
            </a:extLst>
          </p:cNvPr>
          <p:cNvSpPr txBox="1"/>
          <p:nvPr/>
        </p:nvSpPr>
        <p:spPr>
          <a:xfrm>
            <a:off x="0" y="140333"/>
            <a:ext cx="12191999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Air Quality Scenario Players</a:t>
            </a:r>
            <a:endParaRPr sz="4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0270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E08AA-8EEC-9745-E263-7A7B06330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784AC-BA40-9344-402F-B3DF18055CD7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D1926-5CDC-9A6B-CC4F-26E682D3B131}"/>
              </a:ext>
            </a:extLst>
          </p:cNvPr>
          <p:cNvSpPr txBox="1"/>
          <p:nvPr/>
        </p:nvSpPr>
        <p:spPr>
          <a:xfrm>
            <a:off x="0" y="293843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Building a Timeline for AQ Management</a:t>
            </a:r>
          </a:p>
        </p:txBody>
      </p:sp>
    </p:spTree>
    <p:extLst>
      <p:ext uri="{BB962C8B-B14F-4D97-AF65-F5344CB8AC3E}">
        <p14:creationId xmlns:p14="http://schemas.microsoft.com/office/powerpoint/2010/main" val="17155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E43AE-D95E-1804-AD00-3E6024BFE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318AC9-70BD-C7B8-79A4-03E7492F4791}"/>
              </a:ext>
            </a:extLst>
          </p:cNvPr>
          <p:cNvSpPr txBox="1"/>
          <p:nvPr/>
        </p:nvSpPr>
        <p:spPr>
          <a:xfrm>
            <a:off x="0" y="116110"/>
            <a:ext cx="121920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Summary of Annual Average Ambient Monitoring PM</a:t>
            </a:r>
            <a:r>
              <a:rPr lang="en-US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2.5</a:t>
            </a:r>
            <a:r>
              <a:rPr lang="en-US" sz="2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 Data - 1989 to 2024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71DB04-F91C-CA26-3B3B-0B36D5177657}"/>
              </a:ext>
            </a:extLst>
          </p:cNvPr>
          <p:cNvSpPr/>
          <p:nvPr/>
        </p:nvSpPr>
        <p:spPr>
          <a:xfrm flipV="1">
            <a:off x="81424" y="581894"/>
            <a:ext cx="12029153" cy="2286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49" name="Rounded Rectangle 149">
            <a:extLst>
              <a:ext uri="{FF2B5EF4-FFF2-40B4-BE49-F238E27FC236}">
                <a16:creationId xmlns:a16="http://schemas.microsoft.com/office/drawing/2014/main" id="{2A354226-5B65-0BA0-5691-6715B47D7B0E}"/>
              </a:ext>
            </a:extLst>
          </p:cNvPr>
          <p:cNvSpPr/>
          <p:nvPr/>
        </p:nvSpPr>
        <p:spPr>
          <a:xfrm>
            <a:off x="201188" y="5612945"/>
            <a:ext cx="10313130" cy="8010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ckwell" panose="02060603020205020403" pitchFamily="18" charset="0"/>
              </a:rPr>
              <a:t>Detailed paper is published @ </a:t>
            </a:r>
            <a:r>
              <a:rPr lang="en-US" sz="2000" dirty="0">
                <a:solidFill>
                  <a:schemeClr val="tx1"/>
                </a:solidFill>
                <a:latin typeface="Rockwell" panose="02060603020205020403" pitchFamily="18" charset="0"/>
                <a:hlinkClick r:id="rId3"/>
              </a:rPr>
              <a:t>https://www.mdpi.com/2071-1050/15/5/4209</a:t>
            </a:r>
            <a:endParaRPr lang="en-US" sz="20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ckwell" panose="02060603020205020403" pitchFamily="18" charset="0"/>
              </a:rPr>
              <a:t>Open access to this data @ </a:t>
            </a:r>
            <a:r>
              <a:rPr lang="en-US" sz="2000" dirty="0">
                <a:solidFill>
                  <a:schemeClr val="tx1"/>
                </a:solidFill>
                <a:latin typeface="Rockwell" panose="02060603020205020403" pitchFamily="18" charset="0"/>
                <a:hlinkClick r:id="rId4"/>
              </a:rPr>
              <a:t>https://www.urbanemissions.info</a:t>
            </a:r>
            <a:r>
              <a:rPr lang="en-US" sz="20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5" name="Rounded Rectangle 149">
            <a:extLst>
              <a:ext uri="{FF2B5EF4-FFF2-40B4-BE49-F238E27FC236}">
                <a16:creationId xmlns:a16="http://schemas.microsoft.com/office/drawing/2014/main" id="{D80C67D0-FBD7-CDEF-9B72-63CC9000D18A}"/>
              </a:ext>
            </a:extLst>
          </p:cNvPr>
          <p:cNvSpPr/>
          <p:nvPr/>
        </p:nvSpPr>
        <p:spPr>
          <a:xfrm rot="16200000">
            <a:off x="-1085493" y="2646311"/>
            <a:ext cx="2966423" cy="3930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75" b="1" dirty="0">
                <a:solidFill>
                  <a:schemeClr val="tx1"/>
                </a:solidFill>
                <a:latin typeface="Rockwell" panose="02060603020205020403" pitchFamily="18" charset="0"/>
              </a:rPr>
              <a:t>PM</a:t>
            </a:r>
            <a:r>
              <a:rPr lang="en-US" sz="1375" b="1" baseline="-25000" dirty="0">
                <a:solidFill>
                  <a:schemeClr val="tx1"/>
                </a:solidFill>
                <a:latin typeface="Rockwell" panose="02060603020205020403" pitchFamily="18" charset="0"/>
              </a:rPr>
              <a:t>2.5</a:t>
            </a:r>
            <a:r>
              <a:rPr lang="en-US" sz="1375" b="1" dirty="0">
                <a:solidFill>
                  <a:schemeClr val="tx1"/>
                </a:solidFill>
                <a:latin typeface="Rockwell" panose="02060603020205020403" pitchFamily="18" charset="0"/>
              </a:rPr>
              <a:t> Concentrations (</a:t>
            </a:r>
            <a:r>
              <a:rPr lang="en-US" sz="1375" b="1" dirty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sz="1375" b="1" dirty="0">
                <a:solidFill>
                  <a:schemeClr val="tx1"/>
                </a:solidFill>
                <a:latin typeface="Rockwell" panose="02060603020205020403" pitchFamily="18" charset="0"/>
              </a:rPr>
              <a:t>g/m</a:t>
            </a:r>
            <a:r>
              <a:rPr lang="en-US" sz="1375" b="1" baseline="30000" dirty="0">
                <a:solidFill>
                  <a:schemeClr val="tx1"/>
                </a:solidFill>
                <a:latin typeface="Rockwell" panose="02060603020205020403" pitchFamily="18" charset="0"/>
              </a:rPr>
              <a:t>3</a:t>
            </a:r>
            <a:r>
              <a:rPr lang="en-US" sz="1375" b="1" dirty="0">
                <a:solidFill>
                  <a:schemeClr val="tx1"/>
                </a:solidFill>
                <a:latin typeface="Rockwell" panose="02060603020205020403" pitchFamily="18" charset="0"/>
              </a:rPr>
              <a:t>)</a:t>
            </a:r>
            <a:endParaRPr lang="en-IN" sz="1375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6" name="Rounded Rectangle 149">
            <a:extLst>
              <a:ext uri="{FF2B5EF4-FFF2-40B4-BE49-F238E27FC236}">
                <a16:creationId xmlns:a16="http://schemas.microsoft.com/office/drawing/2014/main" id="{CE11650D-4314-61AF-8EE2-89660F724CC7}"/>
              </a:ext>
            </a:extLst>
          </p:cNvPr>
          <p:cNvSpPr/>
          <p:nvPr/>
        </p:nvSpPr>
        <p:spPr>
          <a:xfrm rot="16200000">
            <a:off x="10293347" y="2680782"/>
            <a:ext cx="2966423" cy="3930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75" b="1" dirty="0">
                <a:solidFill>
                  <a:schemeClr val="tx1"/>
                </a:solidFill>
                <a:latin typeface="Rockwell" panose="02060603020205020403" pitchFamily="18" charset="0"/>
              </a:rPr>
              <a:t>Number of continuous stations</a:t>
            </a:r>
            <a:endParaRPr lang="en-IN" sz="1375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7" name="Rounded Rectangle 149">
            <a:extLst>
              <a:ext uri="{FF2B5EF4-FFF2-40B4-BE49-F238E27FC236}">
                <a16:creationId xmlns:a16="http://schemas.microsoft.com/office/drawing/2014/main" id="{2B1274CF-2858-F277-A8ED-8661EB97DBB3}"/>
              </a:ext>
            </a:extLst>
          </p:cNvPr>
          <p:cNvSpPr/>
          <p:nvPr/>
        </p:nvSpPr>
        <p:spPr>
          <a:xfrm>
            <a:off x="6458824" y="855245"/>
            <a:ext cx="5033211" cy="4584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75" b="1" dirty="0">
                <a:solidFill>
                  <a:schemeClr val="tx1"/>
                </a:solidFill>
                <a:latin typeface="Rockwell" panose="02060603020205020403" pitchFamily="18" charset="0"/>
              </a:rPr>
              <a:t>% value = % 15-minute data points available in that year</a:t>
            </a:r>
            <a:endParaRPr lang="en-IN" sz="1375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D44E9C-0873-B75B-2FC5-F793ADE22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28" y="1307278"/>
            <a:ext cx="10789920" cy="37573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CC5CA8-CB74-42C5-B9C4-C65B6405D730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pic>
        <p:nvPicPr>
          <p:cNvPr id="3" name="Picture 2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DEFD38AC-07A0-15B2-72B0-397A3B3F2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742" y="5721150"/>
            <a:ext cx="1371600" cy="5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8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B0D6D-B775-F103-F7A4-8CAACD2D0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816B32-4D05-3A1B-7111-A4DA8033E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377" y="2807313"/>
            <a:ext cx="7049243" cy="38658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31BAAA-4168-4152-012A-3B8E92CBE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848" y="50841"/>
            <a:ext cx="571500" cy="571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F13B6C-C163-B1D3-C494-3EE7CEC73F3A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763616-8D01-B1BF-17C2-8AAA50600010}"/>
              </a:ext>
            </a:extLst>
          </p:cNvPr>
          <p:cNvSpPr/>
          <p:nvPr/>
        </p:nvSpPr>
        <p:spPr>
          <a:xfrm flipV="1">
            <a:off x="81424" y="575394"/>
            <a:ext cx="12029153" cy="2286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31393-A657-46FE-98A9-2E0D86B29D36}"/>
              </a:ext>
            </a:extLst>
          </p:cNvPr>
          <p:cNvSpPr txBox="1"/>
          <p:nvPr/>
        </p:nvSpPr>
        <p:spPr>
          <a:xfrm>
            <a:off x="90082" y="6509044"/>
            <a:ext cx="12020494" cy="28469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This infographic is distributed under creative commons attribution and non-commercial license.        @urbanemissions         @urbanemissions.info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4B897-454C-DDB2-DC44-3501C4DAAD5C}"/>
              </a:ext>
            </a:extLst>
          </p:cNvPr>
          <p:cNvSpPr/>
          <p:nvPr/>
        </p:nvSpPr>
        <p:spPr>
          <a:xfrm flipV="1">
            <a:off x="90082" y="6439189"/>
            <a:ext cx="12029153" cy="2286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7" name="Picture 2" descr="Twitter External Brand Guidelines">
            <a:extLst>
              <a:ext uri="{FF2B5EF4-FFF2-40B4-BE49-F238E27FC236}">
                <a16:creationId xmlns:a16="http://schemas.microsoft.com/office/drawing/2014/main" id="{34F9EEF0-DFE3-0B14-6B53-8C6906F1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24" y="652667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eb icon PNG and SVG Vector Free Download">
            <a:extLst>
              <a:ext uri="{FF2B5EF4-FFF2-40B4-BE49-F238E27FC236}">
                <a16:creationId xmlns:a16="http://schemas.microsoft.com/office/drawing/2014/main" id="{50FE613E-69E4-24C4-4D30-5FC15AD9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93" y="6526679"/>
            <a:ext cx="23408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98DC7-9F08-2505-8AB1-00A0417518E5}"/>
              </a:ext>
            </a:extLst>
          </p:cNvPr>
          <p:cNvSpPr txBox="1"/>
          <p:nvPr/>
        </p:nvSpPr>
        <p:spPr>
          <a:xfrm>
            <a:off x="121369" y="140278"/>
            <a:ext cx="1198920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Reconstructed PM</a:t>
            </a:r>
            <a:r>
              <a:rPr lang="en-US" sz="225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2.5</a:t>
            </a:r>
            <a:r>
              <a:rPr lang="en-US" sz="2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 Source Apportionment Results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3B336F-0551-0DB9-752C-90997FCE6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3" y="697156"/>
            <a:ext cx="10368653" cy="206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BA806FCC-9648-2EAE-B958-E9706DC7A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741" y="5818783"/>
            <a:ext cx="1371600" cy="5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4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A21BC-B926-3257-5C6E-191D9A554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421760-680F-787E-EABB-47FEFD27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35" y="810541"/>
            <a:ext cx="9608129" cy="5236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78D207-E658-0E32-A058-7352D791E508}"/>
              </a:ext>
            </a:extLst>
          </p:cNvPr>
          <p:cNvSpPr txBox="1"/>
          <p:nvPr/>
        </p:nvSpPr>
        <p:spPr>
          <a:xfrm>
            <a:off x="81422" y="56053"/>
            <a:ext cx="120291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Business-as-usual scenario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ACC33-FEAB-4986-204F-B2D829BFCB00}"/>
              </a:ext>
            </a:extLst>
          </p:cNvPr>
          <p:cNvSpPr txBox="1"/>
          <p:nvPr/>
        </p:nvSpPr>
        <p:spPr>
          <a:xfrm>
            <a:off x="7910522" y="2035377"/>
            <a:ext cx="2581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accent2"/>
                </a:solidFill>
              </a:rPr>
              <a:t>Business as usual projection band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0B939-113E-64C7-4DDF-9254CD35F6E0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pic>
        <p:nvPicPr>
          <p:cNvPr id="12" name="Picture 11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15EB0B5A-F1D1-ED79-7ED4-91DFE75EA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72" y="6188395"/>
            <a:ext cx="1371600" cy="5632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26EFFE-0475-D6A4-2FAD-F9F9170664FE}"/>
              </a:ext>
            </a:extLst>
          </p:cNvPr>
          <p:cNvSpPr txBox="1"/>
          <p:nvPr/>
        </p:nvSpPr>
        <p:spPr>
          <a:xfrm>
            <a:off x="2242035" y="4253904"/>
            <a:ext cx="2572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accent6"/>
                </a:solidFill>
              </a:rPr>
              <a:t>National annual ambient standard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F046F-3BC7-3C2B-695B-C1882EC66C7D}"/>
              </a:ext>
            </a:extLst>
          </p:cNvPr>
          <p:cNvSpPr/>
          <p:nvPr/>
        </p:nvSpPr>
        <p:spPr>
          <a:xfrm>
            <a:off x="3710354" y="2312376"/>
            <a:ext cx="6875584" cy="327953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BF4171-9261-6BDE-0383-FD264B0B3B37}"/>
              </a:ext>
            </a:extLst>
          </p:cNvPr>
          <p:cNvSpPr txBox="1"/>
          <p:nvPr/>
        </p:nvSpPr>
        <p:spPr>
          <a:xfrm>
            <a:off x="10658434" y="1265935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Avoided exposure burden</a:t>
            </a: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0%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C56D4A-ED46-6D04-9202-0FAA157A0169}"/>
              </a:ext>
            </a:extLst>
          </p:cNvPr>
          <p:cNvSpPr txBox="1"/>
          <p:nvPr/>
        </p:nvSpPr>
        <p:spPr>
          <a:xfrm>
            <a:off x="81422" y="6113527"/>
            <a:ext cx="601457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Cost of delay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D994E1-733E-84FE-6359-D295A75BA416}"/>
              </a:ext>
            </a:extLst>
          </p:cNvPr>
          <p:cNvSpPr txBox="1"/>
          <p:nvPr/>
        </p:nvSpPr>
        <p:spPr>
          <a:xfrm>
            <a:off x="3710354" y="2753081"/>
            <a:ext cx="22068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Cumulative exposure burden</a:t>
            </a:r>
          </a:p>
          <a:p>
            <a:pPr algn="ctr"/>
            <a:endParaRPr lang="en-US" b="1" dirty="0">
              <a:solidFill>
                <a:srgbClr val="C00000"/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100%</a:t>
            </a:r>
            <a:endParaRPr lang="en-US" b="1" dirty="0">
              <a:solidFill>
                <a:srgbClr val="C00000"/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404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1C8F0-69A8-689E-3770-0BA87D334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91D844-2498-8BDC-72C6-F64F48DAB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35" y="810541"/>
            <a:ext cx="9608129" cy="5236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555F16-F792-DD43-2159-525D3F6C144C}"/>
              </a:ext>
            </a:extLst>
          </p:cNvPr>
          <p:cNvSpPr txBox="1"/>
          <p:nvPr/>
        </p:nvSpPr>
        <p:spPr>
          <a:xfrm>
            <a:off x="7910522" y="2035377"/>
            <a:ext cx="2581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accent2"/>
                </a:solidFill>
              </a:rPr>
              <a:t>Business as usual projection band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449229-B473-A114-59F1-79BA041E7758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pic>
        <p:nvPicPr>
          <p:cNvPr id="12" name="Picture 11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A433615B-B315-C2E1-396B-88FD7D550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72" y="6188395"/>
            <a:ext cx="1371600" cy="563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52DB4B-73EF-A649-1AF5-02821BBD49E4}"/>
              </a:ext>
            </a:extLst>
          </p:cNvPr>
          <p:cNvSpPr txBox="1"/>
          <p:nvPr/>
        </p:nvSpPr>
        <p:spPr>
          <a:xfrm>
            <a:off x="2242035" y="4253904"/>
            <a:ext cx="2572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accent6"/>
                </a:solidFill>
              </a:rPr>
              <a:t>National annual ambient standard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3168C-2562-7D08-151A-8EA3E1455688}"/>
              </a:ext>
            </a:extLst>
          </p:cNvPr>
          <p:cNvSpPr txBox="1"/>
          <p:nvPr/>
        </p:nvSpPr>
        <p:spPr>
          <a:xfrm>
            <a:off x="81422" y="56053"/>
            <a:ext cx="12029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If implementation started in 2019 and sustained to reach 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06E70-2BC5-A8BF-5B29-515629A2BC45}"/>
              </a:ext>
            </a:extLst>
          </p:cNvPr>
          <p:cNvSpPr txBox="1"/>
          <p:nvPr/>
        </p:nvSpPr>
        <p:spPr>
          <a:xfrm>
            <a:off x="10621108" y="2272686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Avoided exposure burden</a:t>
            </a: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32%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7116BA4-01A1-427D-FF22-25E62C7F9B1E}"/>
              </a:ext>
            </a:extLst>
          </p:cNvPr>
          <p:cNvSpPr/>
          <p:nvPr/>
        </p:nvSpPr>
        <p:spPr>
          <a:xfrm>
            <a:off x="3666392" y="2338754"/>
            <a:ext cx="6954716" cy="3244361"/>
          </a:xfrm>
          <a:custGeom>
            <a:avLst/>
            <a:gdLst>
              <a:gd name="connsiteX0" fmla="*/ 0 w 6954716"/>
              <a:gd name="connsiteY0" fmla="*/ 0 h 3244361"/>
              <a:gd name="connsiteX1" fmla="*/ 26377 w 6954716"/>
              <a:gd name="connsiteY1" fmla="*/ 3244361 h 3244361"/>
              <a:gd name="connsiteX2" fmla="*/ 6954716 w 6954716"/>
              <a:gd name="connsiteY2" fmla="*/ 3244361 h 3244361"/>
              <a:gd name="connsiteX3" fmla="*/ 6937131 w 6954716"/>
              <a:gd name="connsiteY3" fmla="*/ 1916723 h 3244361"/>
              <a:gd name="connsiteX4" fmla="*/ 6611816 w 6954716"/>
              <a:gd name="connsiteY4" fmla="*/ 1943100 h 3244361"/>
              <a:gd name="connsiteX5" fmla="*/ 6268916 w 6954716"/>
              <a:gd name="connsiteY5" fmla="*/ 1881554 h 3244361"/>
              <a:gd name="connsiteX6" fmla="*/ 5890846 w 6954716"/>
              <a:gd name="connsiteY6" fmla="*/ 1837592 h 3244361"/>
              <a:gd name="connsiteX7" fmla="*/ 5609493 w 6954716"/>
              <a:gd name="connsiteY7" fmla="*/ 1802423 h 3244361"/>
              <a:gd name="connsiteX8" fmla="*/ 4950070 w 6954716"/>
              <a:gd name="connsiteY8" fmla="*/ 1600200 h 3244361"/>
              <a:gd name="connsiteX9" fmla="*/ 3631223 w 6954716"/>
              <a:gd name="connsiteY9" fmla="*/ 1125415 h 3244361"/>
              <a:gd name="connsiteX10" fmla="*/ 2655277 w 6954716"/>
              <a:gd name="connsiteY10" fmla="*/ 747346 h 3244361"/>
              <a:gd name="connsiteX11" fmla="*/ 2329962 w 6954716"/>
              <a:gd name="connsiteY11" fmla="*/ 606669 h 3244361"/>
              <a:gd name="connsiteX12" fmla="*/ 1283677 w 6954716"/>
              <a:gd name="connsiteY12" fmla="*/ 263769 h 3244361"/>
              <a:gd name="connsiteX13" fmla="*/ 650631 w 6954716"/>
              <a:gd name="connsiteY13" fmla="*/ 87923 h 3244361"/>
              <a:gd name="connsiteX14" fmla="*/ 334108 w 6954716"/>
              <a:gd name="connsiteY14" fmla="*/ 17584 h 3244361"/>
              <a:gd name="connsiteX15" fmla="*/ 0 w 6954716"/>
              <a:gd name="connsiteY15" fmla="*/ 0 h 324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4716" h="3244361">
                <a:moveTo>
                  <a:pt x="0" y="0"/>
                </a:moveTo>
                <a:lnTo>
                  <a:pt x="26377" y="3244361"/>
                </a:lnTo>
                <a:lnTo>
                  <a:pt x="6954716" y="3244361"/>
                </a:lnTo>
                <a:lnTo>
                  <a:pt x="6937131" y="1916723"/>
                </a:lnTo>
                <a:lnTo>
                  <a:pt x="6611816" y="1943100"/>
                </a:lnTo>
                <a:lnTo>
                  <a:pt x="6268916" y="1881554"/>
                </a:lnTo>
                <a:lnTo>
                  <a:pt x="5890846" y="1837592"/>
                </a:lnTo>
                <a:lnTo>
                  <a:pt x="5609493" y="1802423"/>
                </a:lnTo>
                <a:lnTo>
                  <a:pt x="4950070" y="1600200"/>
                </a:lnTo>
                <a:lnTo>
                  <a:pt x="3631223" y="1125415"/>
                </a:lnTo>
                <a:lnTo>
                  <a:pt x="2655277" y="747346"/>
                </a:lnTo>
                <a:lnTo>
                  <a:pt x="2329962" y="606669"/>
                </a:lnTo>
                <a:lnTo>
                  <a:pt x="1283677" y="263769"/>
                </a:lnTo>
                <a:lnTo>
                  <a:pt x="650631" y="87923"/>
                </a:lnTo>
                <a:lnTo>
                  <a:pt x="334108" y="17584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2DE7D-461F-D63F-5D19-D43866CC57EB}"/>
              </a:ext>
            </a:extLst>
          </p:cNvPr>
          <p:cNvSpPr txBox="1"/>
          <p:nvPr/>
        </p:nvSpPr>
        <p:spPr>
          <a:xfrm>
            <a:off x="81422" y="6113527"/>
            <a:ext cx="601457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Cost of delay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0F7B40-5D17-FF5D-7A7B-CDE696D5F49B}"/>
              </a:ext>
            </a:extLst>
          </p:cNvPr>
          <p:cNvSpPr txBox="1"/>
          <p:nvPr/>
        </p:nvSpPr>
        <p:spPr>
          <a:xfrm>
            <a:off x="3710354" y="2753081"/>
            <a:ext cx="22068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Cumulative exposure burden</a:t>
            </a:r>
          </a:p>
          <a:p>
            <a:pPr algn="ctr"/>
            <a:endParaRPr lang="en-US" b="1" dirty="0">
              <a:solidFill>
                <a:srgbClr val="C00000"/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68%</a:t>
            </a:r>
            <a:endParaRPr lang="en-US" b="1" dirty="0">
              <a:solidFill>
                <a:srgbClr val="C00000"/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582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chure with a pie chart and a diagram&#10;&#10;Description automatically generated">
            <a:extLst>
              <a:ext uri="{FF2B5EF4-FFF2-40B4-BE49-F238E27FC236}">
                <a16:creationId xmlns:a16="http://schemas.microsoft.com/office/drawing/2014/main" id="{F1472A92-5D7F-1BF0-B628-AAE008C27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70" y="4354178"/>
            <a:ext cx="3338429" cy="2503822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1CA0E03-F4A1-86DE-5000-45BFD291B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4" y="1311595"/>
            <a:ext cx="182880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E7F34F-442F-4D37-4EE9-869A8E615D39}"/>
              </a:ext>
            </a:extLst>
          </p:cNvPr>
          <p:cNvSpPr txBox="1"/>
          <p:nvPr/>
        </p:nvSpPr>
        <p:spPr>
          <a:xfrm>
            <a:off x="-21318" y="3246182"/>
            <a:ext cx="3623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dirty="0">
                <a:solidFill>
                  <a:schemeClr val="accent6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City airshed landscape, geography, and meteorology</a:t>
            </a:r>
            <a:endParaRPr lang="en-IN" sz="2200" dirty="0">
              <a:solidFill>
                <a:schemeClr val="accent6">
                  <a:lumMod val="50000"/>
                </a:schemeClr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02BB6D9-1FED-1D30-4D4A-925001925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73" y="1311595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5EBF66-C661-CF88-998D-C5B635A37485}"/>
              </a:ext>
            </a:extLst>
          </p:cNvPr>
          <p:cNvSpPr txBox="1"/>
          <p:nvPr/>
        </p:nvSpPr>
        <p:spPr>
          <a:xfrm>
            <a:off x="3427233" y="3246182"/>
            <a:ext cx="2773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dirty="0">
                <a:solidFill>
                  <a:schemeClr val="accent6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Baseline inventory of total &amp; gridded emissions</a:t>
            </a:r>
            <a:endParaRPr lang="en-IN" sz="2200" dirty="0">
              <a:solidFill>
                <a:schemeClr val="accent6">
                  <a:lumMod val="50000"/>
                </a:schemeClr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691A50-FB71-F330-5D85-C00CD34A6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57" y="1293642"/>
            <a:ext cx="1828800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616A3B-77AF-9308-D4A5-174AD2CB4C52}"/>
              </a:ext>
            </a:extLst>
          </p:cNvPr>
          <p:cNvSpPr txBox="1"/>
          <p:nvPr/>
        </p:nvSpPr>
        <p:spPr>
          <a:xfrm>
            <a:off x="6546304" y="3246182"/>
            <a:ext cx="283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dirty="0">
                <a:solidFill>
                  <a:schemeClr val="accent6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Modelled pollution totals &amp; source contributions</a:t>
            </a:r>
            <a:endParaRPr lang="en-IN" sz="2200" dirty="0">
              <a:solidFill>
                <a:schemeClr val="accent6">
                  <a:lumMod val="50000"/>
                </a:schemeClr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54EAC3-0D90-21A6-FA65-5106E81B1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986" y="1293642"/>
            <a:ext cx="1828800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60D692-BB88-FB51-5EE7-FE4302846E85}"/>
              </a:ext>
            </a:extLst>
          </p:cNvPr>
          <p:cNvSpPr txBox="1"/>
          <p:nvPr/>
        </p:nvSpPr>
        <p:spPr>
          <a:xfrm>
            <a:off x="9802608" y="3252548"/>
            <a:ext cx="2291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dirty="0">
                <a:solidFill>
                  <a:schemeClr val="accent6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Knowledge sharing</a:t>
            </a:r>
            <a:endParaRPr lang="en-IN" sz="2200" dirty="0">
              <a:solidFill>
                <a:schemeClr val="accent6">
                  <a:lumMod val="50000"/>
                </a:schemeClr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6" name="Google Shape;97;p2">
            <a:extLst>
              <a:ext uri="{FF2B5EF4-FFF2-40B4-BE49-F238E27FC236}">
                <a16:creationId xmlns:a16="http://schemas.microsoft.com/office/drawing/2014/main" id="{07497753-B0E2-A7C3-3112-A7DACC9D51F1}"/>
              </a:ext>
            </a:extLst>
          </p:cNvPr>
          <p:cNvSpPr txBox="1"/>
          <p:nvPr/>
        </p:nvSpPr>
        <p:spPr>
          <a:xfrm>
            <a:off x="0" y="140333"/>
            <a:ext cx="12191999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APnA City Program</a:t>
            </a:r>
            <a:endParaRPr sz="4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2130A1B5-BF33-9470-6A1B-E50FB4CF5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1" y="140333"/>
            <a:ext cx="1662545" cy="68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7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4AFEA-6E3D-E0F2-BBD1-3AB485B3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C80392-610B-6666-A6A5-E031C6524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87" y="810541"/>
            <a:ext cx="9614225" cy="5236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D72C4E-C595-AA17-9551-8FB05B96930C}"/>
              </a:ext>
            </a:extLst>
          </p:cNvPr>
          <p:cNvSpPr txBox="1"/>
          <p:nvPr/>
        </p:nvSpPr>
        <p:spPr>
          <a:xfrm>
            <a:off x="7910522" y="2035377"/>
            <a:ext cx="2581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accent2"/>
                </a:solidFill>
              </a:rPr>
              <a:t>Business as usual projection band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C0CD3D-49E8-3542-5BD4-54145B10E956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pic>
        <p:nvPicPr>
          <p:cNvPr id="12" name="Picture 11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E3EE4F83-63AE-0BA8-C1D8-3CD6701DC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72" y="6188395"/>
            <a:ext cx="1371600" cy="563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3A238E-DDBF-3815-38F5-631DDC99B14A}"/>
              </a:ext>
            </a:extLst>
          </p:cNvPr>
          <p:cNvSpPr txBox="1"/>
          <p:nvPr/>
        </p:nvSpPr>
        <p:spPr>
          <a:xfrm>
            <a:off x="2242035" y="4253904"/>
            <a:ext cx="2572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accent6"/>
                </a:solidFill>
              </a:rPr>
              <a:t>National annual ambient standard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C2B0DB-CB0F-A736-F06F-5D57DB3C9828}"/>
              </a:ext>
            </a:extLst>
          </p:cNvPr>
          <p:cNvSpPr/>
          <p:nvPr/>
        </p:nvSpPr>
        <p:spPr>
          <a:xfrm>
            <a:off x="3657600" y="2286000"/>
            <a:ext cx="6998677" cy="3305908"/>
          </a:xfrm>
          <a:custGeom>
            <a:avLst/>
            <a:gdLst>
              <a:gd name="connsiteX0" fmla="*/ 0 w 6998677"/>
              <a:gd name="connsiteY0" fmla="*/ 0 h 3305908"/>
              <a:gd name="connsiteX1" fmla="*/ 26377 w 6998677"/>
              <a:gd name="connsiteY1" fmla="*/ 3297115 h 3305908"/>
              <a:gd name="connsiteX2" fmla="*/ 6998677 w 6998677"/>
              <a:gd name="connsiteY2" fmla="*/ 3305908 h 3305908"/>
              <a:gd name="connsiteX3" fmla="*/ 6954715 w 6998677"/>
              <a:gd name="connsiteY3" fmla="*/ 1995854 h 3305908"/>
              <a:gd name="connsiteX4" fmla="*/ 6620608 w 6998677"/>
              <a:gd name="connsiteY4" fmla="*/ 1978269 h 3305908"/>
              <a:gd name="connsiteX5" fmla="*/ 6251331 w 6998677"/>
              <a:gd name="connsiteY5" fmla="*/ 1907931 h 3305908"/>
              <a:gd name="connsiteX6" fmla="*/ 5882054 w 6998677"/>
              <a:gd name="connsiteY6" fmla="*/ 1802423 h 3305908"/>
              <a:gd name="connsiteX7" fmla="*/ 5257800 w 6998677"/>
              <a:gd name="connsiteY7" fmla="*/ 1565031 h 3305908"/>
              <a:gd name="connsiteX8" fmla="*/ 4624754 w 6998677"/>
              <a:gd name="connsiteY8" fmla="*/ 1204546 h 3305908"/>
              <a:gd name="connsiteX9" fmla="*/ 3622431 w 6998677"/>
              <a:gd name="connsiteY9" fmla="*/ 677008 h 3305908"/>
              <a:gd name="connsiteX10" fmla="*/ 3006969 w 6998677"/>
              <a:gd name="connsiteY10" fmla="*/ 360485 h 3305908"/>
              <a:gd name="connsiteX11" fmla="*/ 2655277 w 6998677"/>
              <a:gd name="connsiteY11" fmla="*/ 211015 h 3305908"/>
              <a:gd name="connsiteX12" fmla="*/ 2286000 w 6998677"/>
              <a:gd name="connsiteY12" fmla="*/ 87923 h 3305908"/>
              <a:gd name="connsiteX13" fmla="*/ 1969477 w 6998677"/>
              <a:gd name="connsiteY13" fmla="*/ 0 h 3305908"/>
              <a:gd name="connsiteX14" fmla="*/ 0 w 6998677"/>
              <a:gd name="connsiteY14" fmla="*/ 0 h 330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98677" h="3305908">
                <a:moveTo>
                  <a:pt x="0" y="0"/>
                </a:moveTo>
                <a:lnTo>
                  <a:pt x="26377" y="3297115"/>
                </a:lnTo>
                <a:lnTo>
                  <a:pt x="6998677" y="3305908"/>
                </a:lnTo>
                <a:lnTo>
                  <a:pt x="6954715" y="1995854"/>
                </a:lnTo>
                <a:lnTo>
                  <a:pt x="6620608" y="1978269"/>
                </a:lnTo>
                <a:lnTo>
                  <a:pt x="6251331" y="1907931"/>
                </a:lnTo>
                <a:lnTo>
                  <a:pt x="5882054" y="1802423"/>
                </a:lnTo>
                <a:lnTo>
                  <a:pt x="5257800" y="1565031"/>
                </a:lnTo>
                <a:lnTo>
                  <a:pt x="4624754" y="1204546"/>
                </a:lnTo>
                <a:lnTo>
                  <a:pt x="3622431" y="677008"/>
                </a:lnTo>
                <a:lnTo>
                  <a:pt x="3006969" y="360485"/>
                </a:lnTo>
                <a:lnTo>
                  <a:pt x="2655277" y="211015"/>
                </a:lnTo>
                <a:lnTo>
                  <a:pt x="2286000" y="87923"/>
                </a:lnTo>
                <a:lnTo>
                  <a:pt x="1969477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0F0882-7363-CFB1-1948-8C1BC2075C0E}"/>
              </a:ext>
            </a:extLst>
          </p:cNvPr>
          <p:cNvSpPr txBox="1"/>
          <p:nvPr/>
        </p:nvSpPr>
        <p:spPr>
          <a:xfrm>
            <a:off x="81422" y="6113527"/>
            <a:ext cx="601457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Cost of delay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5AEAA5-0E1F-AE7A-ED55-7ED5ADE7C21F}"/>
              </a:ext>
            </a:extLst>
          </p:cNvPr>
          <p:cNvSpPr txBox="1"/>
          <p:nvPr/>
        </p:nvSpPr>
        <p:spPr>
          <a:xfrm>
            <a:off x="3710354" y="2753081"/>
            <a:ext cx="22068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Cumulative exposure burden</a:t>
            </a:r>
          </a:p>
          <a:p>
            <a:pPr algn="ctr"/>
            <a:endParaRPr lang="en-US" b="1" dirty="0">
              <a:solidFill>
                <a:srgbClr val="C00000"/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76%</a:t>
            </a:r>
            <a:endParaRPr lang="en-US" b="1" dirty="0">
              <a:solidFill>
                <a:srgbClr val="C00000"/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2F432D-E3B7-3B79-5D7F-C36879531DE5}"/>
              </a:ext>
            </a:extLst>
          </p:cNvPr>
          <p:cNvSpPr txBox="1"/>
          <p:nvPr/>
        </p:nvSpPr>
        <p:spPr>
          <a:xfrm>
            <a:off x="10621108" y="2272686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Avoided exposure burden</a:t>
            </a: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24%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C96652-CE31-1062-5081-6D3FA0710E65}"/>
              </a:ext>
            </a:extLst>
          </p:cNvPr>
          <p:cNvSpPr txBox="1"/>
          <p:nvPr/>
        </p:nvSpPr>
        <p:spPr>
          <a:xfrm>
            <a:off x="81422" y="56053"/>
            <a:ext cx="12029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If implementation started in 2026 and sustained to reach 40</a:t>
            </a:r>
          </a:p>
        </p:txBody>
      </p:sp>
    </p:spTree>
    <p:extLst>
      <p:ext uri="{BB962C8B-B14F-4D97-AF65-F5344CB8AC3E}">
        <p14:creationId xmlns:p14="http://schemas.microsoft.com/office/powerpoint/2010/main" val="647518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914FE-E19E-6828-4206-EE831502D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B87806-DC39-96B0-5644-7FCB28442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87" y="810541"/>
            <a:ext cx="9614225" cy="52369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99820A-77CF-EE49-D3B0-0650546611CC}"/>
              </a:ext>
            </a:extLst>
          </p:cNvPr>
          <p:cNvSpPr txBox="1"/>
          <p:nvPr/>
        </p:nvSpPr>
        <p:spPr>
          <a:xfrm>
            <a:off x="2242035" y="4253904"/>
            <a:ext cx="2572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accent6"/>
                </a:solidFill>
              </a:rPr>
              <a:t>National annual ambient standard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A9ED1-33D4-CD0C-2FDE-EA95986682C4}"/>
              </a:ext>
            </a:extLst>
          </p:cNvPr>
          <p:cNvSpPr txBox="1"/>
          <p:nvPr/>
        </p:nvSpPr>
        <p:spPr>
          <a:xfrm>
            <a:off x="7910522" y="2035377"/>
            <a:ext cx="2581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accent2"/>
                </a:solidFill>
              </a:rPr>
              <a:t>Business as usual projection band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03231-FCE6-4409-22BA-4C223EB650B7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pic>
        <p:nvPicPr>
          <p:cNvPr id="12" name="Picture 11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C645E73D-92AC-C7AA-0A21-A34D9C68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72" y="6188395"/>
            <a:ext cx="1371600" cy="56320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C27A95-F74E-6476-C790-C5A03B0A3F1C}"/>
              </a:ext>
            </a:extLst>
          </p:cNvPr>
          <p:cNvSpPr/>
          <p:nvPr/>
        </p:nvSpPr>
        <p:spPr>
          <a:xfrm>
            <a:off x="3666392" y="2303585"/>
            <a:ext cx="7007470" cy="3297115"/>
          </a:xfrm>
          <a:custGeom>
            <a:avLst/>
            <a:gdLst>
              <a:gd name="connsiteX0" fmla="*/ 0 w 7007470"/>
              <a:gd name="connsiteY0" fmla="*/ 8792 h 3297115"/>
              <a:gd name="connsiteX1" fmla="*/ 35170 w 7007470"/>
              <a:gd name="connsiteY1" fmla="*/ 3288323 h 3297115"/>
              <a:gd name="connsiteX2" fmla="*/ 7007470 w 7007470"/>
              <a:gd name="connsiteY2" fmla="*/ 3297115 h 3297115"/>
              <a:gd name="connsiteX3" fmla="*/ 7007470 w 7007470"/>
              <a:gd name="connsiteY3" fmla="*/ 1969477 h 3297115"/>
              <a:gd name="connsiteX4" fmla="*/ 6893170 w 7007470"/>
              <a:gd name="connsiteY4" fmla="*/ 1969477 h 3297115"/>
              <a:gd name="connsiteX5" fmla="*/ 6567854 w 7007470"/>
              <a:gd name="connsiteY5" fmla="*/ 1907930 h 3297115"/>
              <a:gd name="connsiteX6" fmla="*/ 6260123 w 7007470"/>
              <a:gd name="connsiteY6" fmla="*/ 1793630 h 3297115"/>
              <a:gd name="connsiteX7" fmla="*/ 5917223 w 7007470"/>
              <a:gd name="connsiteY7" fmla="*/ 1617784 h 3297115"/>
              <a:gd name="connsiteX8" fmla="*/ 4906108 w 7007470"/>
              <a:gd name="connsiteY8" fmla="*/ 923192 h 3297115"/>
              <a:gd name="connsiteX9" fmla="*/ 4290646 w 7007470"/>
              <a:gd name="connsiteY9" fmla="*/ 536330 h 3297115"/>
              <a:gd name="connsiteX10" fmla="*/ 3982916 w 7007470"/>
              <a:gd name="connsiteY10" fmla="*/ 378069 h 3297115"/>
              <a:gd name="connsiteX11" fmla="*/ 3657600 w 7007470"/>
              <a:gd name="connsiteY11" fmla="*/ 237392 h 3297115"/>
              <a:gd name="connsiteX12" fmla="*/ 3261946 w 7007470"/>
              <a:gd name="connsiteY12" fmla="*/ 131884 h 3297115"/>
              <a:gd name="connsiteX13" fmla="*/ 2936631 w 7007470"/>
              <a:gd name="connsiteY13" fmla="*/ 43961 h 3297115"/>
              <a:gd name="connsiteX14" fmla="*/ 1987062 w 7007470"/>
              <a:gd name="connsiteY14" fmla="*/ 0 h 3297115"/>
              <a:gd name="connsiteX15" fmla="*/ 0 w 7007470"/>
              <a:gd name="connsiteY15" fmla="*/ 8792 h 329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07470" h="3297115">
                <a:moveTo>
                  <a:pt x="0" y="8792"/>
                </a:moveTo>
                <a:lnTo>
                  <a:pt x="35170" y="3288323"/>
                </a:lnTo>
                <a:lnTo>
                  <a:pt x="7007470" y="3297115"/>
                </a:lnTo>
                <a:lnTo>
                  <a:pt x="7007470" y="1969477"/>
                </a:lnTo>
                <a:lnTo>
                  <a:pt x="6893170" y="1969477"/>
                </a:lnTo>
                <a:lnTo>
                  <a:pt x="6567854" y="1907930"/>
                </a:lnTo>
                <a:lnTo>
                  <a:pt x="6260123" y="1793630"/>
                </a:lnTo>
                <a:lnTo>
                  <a:pt x="5917223" y="1617784"/>
                </a:lnTo>
                <a:lnTo>
                  <a:pt x="4906108" y="923192"/>
                </a:lnTo>
                <a:lnTo>
                  <a:pt x="4290646" y="536330"/>
                </a:lnTo>
                <a:lnTo>
                  <a:pt x="3982916" y="378069"/>
                </a:lnTo>
                <a:lnTo>
                  <a:pt x="3657600" y="237392"/>
                </a:lnTo>
                <a:lnTo>
                  <a:pt x="3261946" y="131884"/>
                </a:lnTo>
                <a:lnTo>
                  <a:pt x="2936631" y="43961"/>
                </a:lnTo>
                <a:lnTo>
                  <a:pt x="1987062" y="0"/>
                </a:lnTo>
                <a:lnTo>
                  <a:pt x="0" y="8792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25899-3B40-3BBC-D973-2763A0C722C7}"/>
              </a:ext>
            </a:extLst>
          </p:cNvPr>
          <p:cNvSpPr txBox="1"/>
          <p:nvPr/>
        </p:nvSpPr>
        <p:spPr>
          <a:xfrm>
            <a:off x="81422" y="6113527"/>
            <a:ext cx="601457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Cost of delay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FE775C-66CF-6E93-0671-2215320585D6}"/>
              </a:ext>
            </a:extLst>
          </p:cNvPr>
          <p:cNvSpPr txBox="1"/>
          <p:nvPr/>
        </p:nvSpPr>
        <p:spPr>
          <a:xfrm>
            <a:off x="3710354" y="2753081"/>
            <a:ext cx="22068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Cumulative exposure burden</a:t>
            </a:r>
          </a:p>
          <a:p>
            <a:pPr algn="ctr"/>
            <a:endParaRPr lang="en-US" b="1" dirty="0">
              <a:solidFill>
                <a:srgbClr val="C00000"/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82%</a:t>
            </a:r>
            <a:endParaRPr lang="en-US" b="1" dirty="0">
              <a:solidFill>
                <a:srgbClr val="C00000"/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860C07-FFC7-40FD-DC09-A912EC2896CB}"/>
              </a:ext>
            </a:extLst>
          </p:cNvPr>
          <p:cNvSpPr txBox="1"/>
          <p:nvPr/>
        </p:nvSpPr>
        <p:spPr>
          <a:xfrm>
            <a:off x="10621108" y="2272686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Avoided exposure burden</a:t>
            </a: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18%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49DA02-F503-0EFA-FB41-94AA4AB1383F}"/>
              </a:ext>
            </a:extLst>
          </p:cNvPr>
          <p:cNvSpPr txBox="1"/>
          <p:nvPr/>
        </p:nvSpPr>
        <p:spPr>
          <a:xfrm>
            <a:off x="81422" y="56053"/>
            <a:ext cx="12029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If implementation started slow in 2026 and sustained to reach 40</a:t>
            </a:r>
          </a:p>
        </p:txBody>
      </p:sp>
    </p:spTree>
    <p:extLst>
      <p:ext uri="{BB962C8B-B14F-4D97-AF65-F5344CB8AC3E}">
        <p14:creationId xmlns:p14="http://schemas.microsoft.com/office/powerpoint/2010/main" val="2686667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A99B5-61B5-8C1C-264C-D4CF72291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E2A6A5-BB33-FF2B-418F-499DFE210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87" y="810541"/>
            <a:ext cx="9614225" cy="523691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28EAD-9F54-24BE-430B-ADAB0D128E80}"/>
              </a:ext>
            </a:extLst>
          </p:cNvPr>
          <p:cNvSpPr/>
          <p:nvPr/>
        </p:nvSpPr>
        <p:spPr>
          <a:xfrm>
            <a:off x="3675185" y="2312377"/>
            <a:ext cx="6954715" cy="3270738"/>
          </a:xfrm>
          <a:custGeom>
            <a:avLst/>
            <a:gdLst>
              <a:gd name="connsiteX0" fmla="*/ 8792 w 6954715"/>
              <a:gd name="connsiteY0" fmla="*/ 0 h 3270738"/>
              <a:gd name="connsiteX1" fmla="*/ 0 w 6954715"/>
              <a:gd name="connsiteY1" fmla="*/ 3270738 h 3270738"/>
              <a:gd name="connsiteX2" fmla="*/ 6954715 w 6954715"/>
              <a:gd name="connsiteY2" fmla="*/ 3261946 h 3270738"/>
              <a:gd name="connsiteX3" fmla="*/ 6937130 w 6954715"/>
              <a:gd name="connsiteY3" fmla="*/ 1310054 h 3270738"/>
              <a:gd name="connsiteX4" fmla="*/ 6567853 w 6954715"/>
              <a:gd name="connsiteY4" fmla="*/ 1274885 h 3270738"/>
              <a:gd name="connsiteX5" fmla="*/ 6242538 w 6954715"/>
              <a:gd name="connsiteY5" fmla="*/ 1213338 h 3270738"/>
              <a:gd name="connsiteX6" fmla="*/ 5934807 w 6954715"/>
              <a:gd name="connsiteY6" fmla="*/ 1081454 h 3270738"/>
              <a:gd name="connsiteX7" fmla="*/ 5609492 w 6954715"/>
              <a:gd name="connsiteY7" fmla="*/ 931985 h 3270738"/>
              <a:gd name="connsiteX8" fmla="*/ 4633546 w 6954715"/>
              <a:gd name="connsiteY8" fmla="*/ 483577 h 3270738"/>
              <a:gd name="connsiteX9" fmla="*/ 4281853 w 6954715"/>
              <a:gd name="connsiteY9" fmla="*/ 342900 h 3270738"/>
              <a:gd name="connsiteX10" fmla="*/ 3921369 w 6954715"/>
              <a:gd name="connsiteY10" fmla="*/ 219808 h 3270738"/>
              <a:gd name="connsiteX11" fmla="*/ 3622430 w 6954715"/>
              <a:gd name="connsiteY11" fmla="*/ 149469 h 3270738"/>
              <a:gd name="connsiteX12" fmla="*/ 3270738 w 6954715"/>
              <a:gd name="connsiteY12" fmla="*/ 61546 h 3270738"/>
              <a:gd name="connsiteX13" fmla="*/ 2945423 w 6954715"/>
              <a:gd name="connsiteY13" fmla="*/ 43961 h 3270738"/>
              <a:gd name="connsiteX14" fmla="*/ 8792 w 6954715"/>
              <a:gd name="connsiteY14" fmla="*/ 0 h 327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54715" h="3270738">
                <a:moveTo>
                  <a:pt x="8792" y="0"/>
                </a:moveTo>
                <a:cubicBezTo>
                  <a:pt x="5861" y="1090246"/>
                  <a:pt x="2931" y="2180492"/>
                  <a:pt x="0" y="3270738"/>
                </a:cubicBezTo>
                <a:lnTo>
                  <a:pt x="6954715" y="3261946"/>
                </a:lnTo>
                <a:lnTo>
                  <a:pt x="6937130" y="1310054"/>
                </a:lnTo>
                <a:lnTo>
                  <a:pt x="6567853" y="1274885"/>
                </a:lnTo>
                <a:lnTo>
                  <a:pt x="6242538" y="1213338"/>
                </a:lnTo>
                <a:lnTo>
                  <a:pt x="5934807" y="1081454"/>
                </a:lnTo>
                <a:lnTo>
                  <a:pt x="5609492" y="931985"/>
                </a:lnTo>
                <a:lnTo>
                  <a:pt x="4633546" y="483577"/>
                </a:lnTo>
                <a:lnTo>
                  <a:pt x="4281853" y="342900"/>
                </a:lnTo>
                <a:lnTo>
                  <a:pt x="3921369" y="219808"/>
                </a:lnTo>
                <a:lnTo>
                  <a:pt x="3622430" y="149469"/>
                </a:lnTo>
                <a:lnTo>
                  <a:pt x="3270738" y="61546"/>
                </a:lnTo>
                <a:lnTo>
                  <a:pt x="2945423" y="43961"/>
                </a:lnTo>
                <a:lnTo>
                  <a:pt x="8792" y="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95C7A-3165-6F72-712F-29ECC5180530}"/>
              </a:ext>
            </a:extLst>
          </p:cNvPr>
          <p:cNvSpPr txBox="1"/>
          <p:nvPr/>
        </p:nvSpPr>
        <p:spPr>
          <a:xfrm>
            <a:off x="2242035" y="4253904"/>
            <a:ext cx="2572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accent6"/>
                </a:solidFill>
              </a:rPr>
              <a:t>National annual ambient standard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1C733-7104-F179-8F4E-3497BEE340A3}"/>
              </a:ext>
            </a:extLst>
          </p:cNvPr>
          <p:cNvSpPr txBox="1"/>
          <p:nvPr/>
        </p:nvSpPr>
        <p:spPr>
          <a:xfrm>
            <a:off x="7910522" y="2035377"/>
            <a:ext cx="2581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accent2"/>
                </a:solidFill>
              </a:rPr>
              <a:t>Business as usual projection band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FB6692-673B-2DF0-BCA0-FA41EDF09E5E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pic>
        <p:nvPicPr>
          <p:cNvPr id="12" name="Picture 11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4F2352F1-F917-FEA4-9CD7-A4E681081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72" y="6188395"/>
            <a:ext cx="1371600" cy="5632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B73C43-DC4D-A474-1C85-FF8876B199F5}"/>
              </a:ext>
            </a:extLst>
          </p:cNvPr>
          <p:cNvSpPr txBox="1"/>
          <p:nvPr/>
        </p:nvSpPr>
        <p:spPr>
          <a:xfrm>
            <a:off x="81422" y="6113527"/>
            <a:ext cx="670624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Cost of delay and inaction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40A0D-2508-8FC2-8FC7-94735D67CF5A}"/>
              </a:ext>
            </a:extLst>
          </p:cNvPr>
          <p:cNvSpPr txBox="1"/>
          <p:nvPr/>
        </p:nvSpPr>
        <p:spPr>
          <a:xfrm>
            <a:off x="3710354" y="2753081"/>
            <a:ext cx="22068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Cumulative exposure burden</a:t>
            </a:r>
          </a:p>
          <a:p>
            <a:pPr algn="ctr"/>
            <a:endParaRPr lang="en-US" b="1" dirty="0">
              <a:solidFill>
                <a:srgbClr val="C00000"/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88%</a:t>
            </a:r>
            <a:endParaRPr lang="en-US" b="1" dirty="0">
              <a:solidFill>
                <a:srgbClr val="C00000"/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2FA6AC-2B35-D3CB-4C39-7F8EF491D222}"/>
              </a:ext>
            </a:extLst>
          </p:cNvPr>
          <p:cNvSpPr txBox="1"/>
          <p:nvPr/>
        </p:nvSpPr>
        <p:spPr>
          <a:xfrm>
            <a:off x="10621108" y="2272686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Avoided exposure burden</a:t>
            </a: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12%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84E6E-A18F-8D8B-0AB6-8796BC38F3CF}"/>
              </a:ext>
            </a:extLst>
          </p:cNvPr>
          <p:cNvSpPr txBox="1"/>
          <p:nvPr/>
        </p:nvSpPr>
        <p:spPr>
          <a:xfrm>
            <a:off x="81422" y="56053"/>
            <a:ext cx="12029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If implementation started slow in 2026 and reached only 60</a:t>
            </a:r>
          </a:p>
        </p:txBody>
      </p:sp>
    </p:spTree>
    <p:extLst>
      <p:ext uri="{BB962C8B-B14F-4D97-AF65-F5344CB8AC3E}">
        <p14:creationId xmlns:p14="http://schemas.microsoft.com/office/powerpoint/2010/main" val="3966638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D8918-AB6C-9860-011C-F53CF23B3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67AAE8-FFC8-206B-FCEA-04112E5E8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35" y="810541"/>
            <a:ext cx="9608129" cy="5236918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A0E649A-8E47-79A0-5F7A-6EEC16E7D3DC}"/>
              </a:ext>
            </a:extLst>
          </p:cNvPr>
          <p:cNvSpPr/>
          <p:nvPr/>
        </p:nvSpPr>
        <p:spPr>
          <a:xfrm>
            <a:off x="3701562" y="2294792"/>
            <a:ext cx="6954715" cy="3305908"/>
          </a:xfrm>
          <a:custGeom>
            <a:avLst/>
            <a:gdLst>
              <a:gd name="connsiteX0" fmla="*/ 0 w 6954715"/>
              <a:gd name="connsiteY0" fmla="*/ 0 h 3305908"/>
              <a:gd name="connsiteX1" fmla="*/ 26376 w 6954715"/>
              <a:gd name="connsiteY1" fmla="*/ 3305908 h 3305908"/>
              <a:gd name="connsiteX2" fmla="*/ 6954715 w 6954715"/>
              <a:gd name="connsiteY2" fmla="*/ 3288323 h 3305908"/>
              <a:gd name="connsiteX3" fmla="*/ 6919546 w 6954715"/>
              <a:gd name="connsiteY3" fmla="*/ 2611316 h 3305908"/>
              <a:gd name="connsiteX4" fmla="*/ 6567853 w 6954715"/>
              <a:gd name="connsiteY4" fmla="*/ 2628900 h 3305908"/>
              <a:gd name="connsiteX5" fmla="*/ 6233746 w 6954715"/>
              <a:gd name="connsiteY5" fmla="*/ 2584939 h 3305908"/>
              <a:gd name="connsiteX6" fmla="*/ 5882053 w 6954715"/>
              <a:gd name="connsiteY6" fmla="*/ 2435470 h 3305908"/>
              <a:gd name="connsiteX7" fmla="*/ 5547946 w 6954715"/>
              <a:gd name="connsiteY7" fmla="*/ 2215662 h 3305908"/>
              <a:gd name="connsiteX8" fmla="*/ 5249007 w 6954715"/>
              <a:gd name="connsiteY8" fmla="*/ 1987062 h 3305908"/>
              <a:gd name="connsiteX9" fmla="*/ 4888523 w 6954715"/>
              <a:gd name="connsiteY9" fmla="*/ 1740877 h 3305908"/>
              <a:gd name="connsiteX10" fmla="*/ 3622430 w 6954715"/>
              <a:gd name="connsiteY10" fmla="*/ 677008 h 3305908"/>
              <a:gd name="connsiteX11" fmla="*/ 3279530 w 6954715"/>
              <a:gd name="connsiteY11" fmla="*/ 457200 h 3305908"/>
              <a:gd name="connsiteX12" fmla="*/ 2954215 w 6954715"/>
              <a:gd name="connsiteY12" fmla="*/ 272562 h 3305908"/>
              <a:gd name="connsiteX13" fmla="*/ 2611315 w 6954715"/>
              <a:gd name="connsiteY13" fmla="*/ 114300 h 3305908"/>
              <a:gd name="connsiteX14" fmla="*/ 2294792 w 6954715"/>
              <a:gd name="connsiteY14" fmla="*/ 17585 h 3305908"/>
              <a:gd name="connsiteX15" fmla="*/ 1943100 w 6954715"/>
              <a:gd name="connsiteY15" fmla="*/ 26377 h 3305908"/>
              <a:gd name="connsiteX16" fmla="*/ 0 w 6954715"/>
              <a:gd name="connsiteY16" fmla="*/ 0 h 330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54715" h="3305908">
                <a:moveTo>
                  <a:pt x="0" y="0"/>
                </a:moveTo>
                <a:lnTo>
                  <a:pt x="26376" y="3305908"/>
                </a:lnTo>
                <a:lnTo>
                  <a:pt x="6954715" y="3288323"/>
                </a:lnTo>
                <a:lnTo>
                  <a:pt x="6919546" y="2611316"/>
                </a:lnTo>
                <a:lnTo>
                  <a:pt x="6567853" y="2628900"/>
                </a:lnTo>
                <a:lnTo>
                  <a:pt x="6233746" y="2584939"/>
                </a:lnTo>
                <a:lnTo>
                  <a:pt x="5882053" y="2435470"/>
                </a:lnTo>
                <a:lnTo>
                  <a:pt x="5547946" y="2215662"/>
                </a:lnTo>
                <a:lnTo>
                  <a:pt x="5249007" y="1987062"/>
                </a:lnTo>
                <a:lnTo>
                  <a:pt x="4888523" y="1740877"/>
                </a:lnTo>
                <a:lnTo>
                  <a:pt x="3622430" y="677008"/>
                </a:lnTo>
                <a:lnTo>
                  <a:pt x="3279530" y="457200"/>
                </a:lnTo>
                <a:lnTo>
                  <a:pt x="2954215" y="272562"/>
                </a:lnTo>
                <a:lnTo>
                  <a:pt x="2611315" y="114300"/>
                </a:lnTo>
                <a:lnTo>
                  <a:pt x="2294792" y="17585"/>
                </a:lnTo>
                <a:lnTo>
                  <a:pt x="1943100" y="26377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F8984-3D48-3482-0079-1895E87E0BD9}"/>
              </a:ext>
            </a:extLst>
          </p:cNvPr>
          <p:cNvSpPr txBox="1"/>
          <p:nvPr/>
        </p:nvSpPr>
        <p:spPr>
          <a:xfrm>
            <a:off x="2242035" y="4253904"/>
            <a:ext cx="2572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accent6"/>
                </a:solidFill>
              </a:rPr>
              <a:t>National annual ambient standard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4A2D8-2C19-D36B-D642-F7571C3B2919}"/>
              </a:ext>
            </a:extLst>
          </p:cNvPr>
          <p:cNvSpPr txBox="1"/>
          <p:nvPr/>
        </p:nvSpPr>
        <p:spPr>
          <a:xfrm>
            <a:off x="7910522" y="2035377"/>
            <a:ext cx="2581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accent2"/>
                </a:solidFill>
              </a:rPr>
              <a:t>Business as usual projection band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5B992A-2734-E566-51F5-125A64557703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pic>
        <p:nvPicPr>
          <p:cNvPr id="12" name="Picture 11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49519F36-7841-F0DD-822D-281BC0CCE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72" y="6188395"/>
            <a:ext cx="1371600" cy="5632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5AD562-2DC5-48AE-5884-DC955E78C52C}"/>
              </a:ext>
            </a:extLst>
          </p:cNvPr>
          <p:cNvSpPr txBox="1"/>
          <p:nvPr/>
        </p:nvSpPr>
        <p:spPr>
          <a:xfrm>
            <a:off x="81422" y="6113527"/>
            <a:ext cx="78291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b="1" dirty="0">
                <a:solidFill>
                  <a:schemeClr val="accent6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Benefits of acting now and more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8C2959-F9F1-CE60-8000-DD9CD0E7A19B}"/>
              </a:ext>
            </a:extLst>
          </p:cNvPr>
          <p:cNvSpPr txBox="1"/>
          <p:nvPr/>
        </p:nvSpPr>
        <p:spPr>
          <a:xfrm>
            <a:off x="3710354" y="2753081"/>
            <a:ext cx="22068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Cumulative exposure burden</a:t>
            </a:r>
          </a:p>
          <a:p>
            <a:pPr algn="ctr"/>
            <a:endParaRPr lang="en-US" b="1" dirty="0">
              <a:solidFill>
                <a:srgbClr val="C00000"/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71%</a:t>
            </a:r>
            <a:endParaRPr lang="en-US" b="1" dirty="0">
              <a:solidFill>
                <a:srgbClr val="C00000"/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40A801-A4DC-2035-A30E-E7F20587B98F}"/>
              </a:ext>
            </a:extLst>
          </p:cNvPr>
          <p:cNvSpPr txBox="1"/>
          <p:nvPr/>
        </p:nvSpPr>
        <p:spPr>
          <a:xfrm>
            <a:off x="10621108" y="2272686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Avoided exposure burden</a:t>
            </a: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29%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7D3FD2-E441-118F-623D-D662734168DF}"/>
              </a:ext>
            </a:extLst>
          </p:cNvPr>
          <p:cNvSpPr txBox="1"/>
          <p:nvPr/>
        </p:nvSpPr>
        <p:spPr>
          <a:xfrm>
            <a:off x="81422" y="56053"/>
            <a:ext cx="12029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If implementation started in 2026, sustained to reach 40 in 2035 and more in 2040</a:t>
            </a:r>
          </a:p>
        </p:txBody>
      </p:sp>
    </p:spTree>
    <p:extLst>
      <p:ext uri="{BB962C8B-B14F-4D97-AF65-F5344CB8AC3E}">
        <p14:creationId xmlns:p14="http://schemas.microsoft.com/office/powerpoint/2010/main" val="1240854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4D6AB-D361-C71B-F791-FF2B7A23B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BEF4D7-69F0-C9D6-56F4-191C70EC96F0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61EB2-03B4-B657-91FC-9585C01BE926}"/>
              </a:ext>
            </a:extLst>
          </p:cNvPr>
          <p:cNvSpPr txBox="1"/>
          <p:nvPr/>
        </p:nvSpPr>
        <p:spPr>
          <a:xfrm>
            <a:off x="0" y="293843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Demonstration of the tool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57853-4337-0752-9226-F50569898857}"/>
              </a:ext>
            </a:extLst>
          </p:cNvPr>
          <p:cNvSpPr txBox="1"/>
          <p:nvPr/>
        </p:nvSpPr>
        <p:spPr>
          <a:xfrm>
            <a:off x="512716" y="5758133"/>
            <a:ext cx="10923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dirty="0">
                <a:latin typeface="Rockwell" panose="02060603020205020403" pitchFamily="18" charset="0"/>
              </a:rPr>
              <a:t>Download the file here -- https://urbanemissions.info/whats-polluting-delhis-air </a:t>
            </a:r>
            <a:endParaRPr lang="en-IN" sz="1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0" y="140333"/>
            <a:ext cx="12191999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APnA City Program</a:t>
            </a:r>
            <a:endParaRPr sz="4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8" name="Google Shape;98;p2"/>
          <p:cNvCxnSpPr/>
          <p:nvPr/>
        </p:nvCxnSpPr>
        <p:spPr>
          <a:xfrm>
            <a:off x="5894948" y="1092833"/>
            <a:ext cx="0" cy="57912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65D25AEA-4323-B42F-A4CE-431C82072485}"/>
              </a:ext>
            </a:extLst>
          </p:cNvPr>
          <p:cNvSpPr/>
          <p:nvPr/>
        </p:nvSpPr>
        <p:spPr>
          <a:xfrm>
            <a:off x="6419661" y="2110984"/>
            <a:ext cx="5370236" cy="3254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Other cities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2400" b="1" dirty="0">
              <a:solidFill>
                <a:schemeClr val="dk1"/>
              </a:solidFill>
              <a:latin typeface="Montserrat"/>
              <a:ea typeface="Arial"/>
              <a:cs typeface="Arial"/>
              <a:sym typeface="Montserra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(Africa) </a:t>
            </a:r>
            <a:r>
              <a:rPr lang="en-US" sz="2400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Addis Ababa, Kampala, Nairobi, Accra, </a:t>
            </a:r>
            <a:r>
              <a:rPr lang="en-US" sz="24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(Eastern Europe and Central Asia) </a:t>
            </a:r>
            <a:r>
              <a:rPr lang="en-US" sz="2400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Tashkent, Bishkek, Skopje, Sarajevo, Belgrade,</a:t>
            </a:r>
            <a:r>
              <a:rPr lang="en-US" sz="24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 (Asia) </a:t>
            </a:r>
            <a:r>
              <a:rPr lang="en-US" sz="2400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Bangkok, Hanoi, Dhaka, Kathmandu, and Jakarta</a:t>
            </a: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20D45780-7D3E-01F3-CDC1-86FF7E194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1" y="1396609"/>
            <a:ext cx="5183647" cy="518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15EAE-2B42-2BBA-0A20-F7E141733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43" y="149345"/>
            <a:ext cx="1937868" cy="7957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8BE15D-9EF4-6321-FEEF-0343DDDFE334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</p:spTree>
    <p:extLst>
      <p:ext uri="{BB962C8B-B14F-4D97-AF65-F5344CB8AC3E}">
        <p14:creationId xmlns:p14="http://schemas.microsoft.com/office/powerpoint/2010/main" val="156380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2009D0-9741-4407-594A-EE8B23CEC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58" y="5943476"/>
            <a:ext cx="1937868" cy="7957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74AC00-CBD6-6297-0858-63116A99EFED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5E64A-88D7-BF8C-A51E-CD0DBFB95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70" y="200479"/>
            <a:ext cx="10471684" cy="56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4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D31CB-1A14-8028-1F12-A02D224F2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791DED-43E5-1A49-1803-999E5591512A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4BF0D-B381-AD83-3745-DC8CF21EB46F}"/>
              </a:ext>
            </a:extLst>
          </p:cNvPr>
          <p:cNvSpPr txBox="1"/>
          <p:nvPr/>
        </p:nvSpPr>
        <p:spPr>
          <a:xfrm>
            <a:off x="0" y="293843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History Lessons Using Data</a:t>
            </a:r>
          </a:p>
        </p:txBody>
      </p:sp>
    </p:spTree>
    <p:extLst>
      <p:ext uri="{BB962C8B-B14F-4D97-AF65-F5344CB8AC3E}">
        <p14:creationId xmlns:p14="http://schemas.microsoft.com/office/powerpoint/2010/main" val="173922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6FB26-B278-39A7-4E21-44B8A7FEC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0E097B-C007-FD90-C700-AEE2EA2D9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835" y="3583586"/>
            <a:ext cx="9138696" cy="2743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ACC5F1-B589-54C7-5AA7-14FD7782F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835" y="895718"/>
            <a:ext cx="9138696" cy="2749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D60F3-F60F-36A6-F2D4-B34F1284B5F4}"/>
              </a:ext>
            </a:extLst>
          </p:cNvPr>
          <p:cNvSpPr txBox="1"/>
          <p:nvPr/>
        </p:nvSpPr>
        <p:spPr>
          <a:xfrm>
            <a:off x="0" y="116110"/>
            <a:ext cx="121920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PM</a:t>
            </a:r>
            <a:r>
              <a:rPr lang="en-US" sz="225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2.5</a:t>
            </a:r>
            <a:r>
              <a:rPr lang="en-US" sz="2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 concentration trends in Beijing 2013 to 2024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3A5842-8D08-A3FF-A77B-61C4FB50F4F0}"/>
              </a:ext>
            </a:extLst>
          </p:cNvPr>
          <p:cNvSpPr/>
          <p:nvPr/>
        </p:nvSpPr>
        <p:spPr>
          <a:xfrm flipV="1">
            <a:off x="81424" y="581894"/>
            <a:ext cx="12029153" cy="2286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49" name="Rounded Rectangle 149">
            <a:extLst>
              <a:ext uri="{FF2B5EF4-FFF2-40B4-BE49-F238E27FC236}">
                <a16:creationId xmlns:a16="http://schemas.microsoft.com/office/drawing/2014/main" id="{A4A050C3-50BE-1205-454B-E56DC51D7935}"/>
              </a:ext>
            </a:extLst>
          </p:cNvPr>
          <p:cNvSpPr/>
          <p:nvPr/>
        </p:nvSpPr>
        <p:spPr>
          <a:xfrm>
            <a:off x="149469" y="6340428"/>
            <a:ext cx="11961107" cy="401462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Rockwell" panose="02060603020205020403" pitchFamily="18" charset="0"/>
              </a:rPr>
              <a:t>Source: Beijing Municipal Ecology &amp; Environment Bureau via  </a:t>
            </a:r>
            <a:r>
              <a:rPr lang="en-US" sz="1400" dirty="0">
                <a:solidFill>
                  <a:schemeClr val="tx1"/>
                </a:solidFill>
                <a:latin typeface="Rockwell" panose="02060603020205020403" pitchFamily="18" charset="0"/>
                <a:hlinkClick r:id="rId5"/>
              </a:rPr>
              <a:t>https://www.chinadaily.com.cn/a/202301/05/WS63b60eb3a31057c47eba7bba.html</a:t>
            </a:r>
            <a:r>
              <a:rPr lang="en-US" sz="14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A5D0F-07EB-CBC2-6256-595385677243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B099B-50D0-CB64-4CF2-014F771D3A5D}"/>
              </a:ext>
            </a:extLst>
          </p:cNvPr>
          <p:cNvSpPr txBox="1"/>
          <p:nvPr/>
        </p:nvSpPr>
        <p:spPr>
          <a:xfrm>
            <a:off x="68547" y="2456928"/>
            <a:ext cx="137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Trials and planning started with the Beijing Olympics in 2008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BC8BAB4-A95A-1D8E-DE3E-29421AA26221}"/>
              </a:ext>
            </a:extLst>
          </p:cNvPr>
          <p:cNvSpPr/>
          <p:nvPr/>
        </p:nvSpPr>
        <p:spPr>
          <a:xfrm flipH="1">
            <a:off x="1318847" y="3367454"/>
            <a:ext cx="668216" cy="29120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39196B-CDB8-B42B-B8A6-D7094E923B17}"/>
              </a:ext>
            </a:extLst>
          </p:cNvPr>
          <p:cNvSpPr/>
          <p:nvPr/>
        </p:nvSpPr>
        <p:spPr>
          <a:xfrm rot="5400000" flipV="1">
            <a:off x="9495579" y="5302924"/>
            <a:ext cx="599393" cy="29120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B766FB-8676-76E8-D981-4DF329925808}"/>
              </a:ext>
            </a:extLst>
          </p:cNvPr>
          <p:cNvSpPr txBox="1"/>
          <p:nvPr/>
        </p:nvSpPr>
        <p:spPr>
          <a:xfrm>
            <a:off x="5961185" y="3699964"/>
            <a:ext cx="5794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Increase in public transport, walking and cycling infrastructure and promotion for its usage; low-emission fuel consumption; waste management; improvement and enforcement of industrial emission standards; and public awareness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1D769-3233-B366-24BC-A54A17323B39}"/>
              </a:ext>
            </a:extLst>
          </p:cNvPr>
          <p:cNvSpPr txBox="1"/>
          <p:nvPr/>
        </p:nvSpPr>
        <p:spPr>
          <a:xfrm>
            <a:off x="6201509" y="1109779"/>
            <a:ext cx="542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Sustained improvements take 10-15 years of long-term planning and implementation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5825D31-797C-4114-30F3-723D25BCD01A}"/>
              </a:ext>
            </a:extLst>
          </p:cNvPr>
          <p:cNvSpPr/>
          <p:nvPr/>
        </p:nvSpPr>
        <p:spPr>
          <a:xfrm rot="5400000">
            <a:off x="9506085" y="1978676"/>
            <a:ext cx="578381" cy="29120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F5070ED2-D5B7-7833-63A0-3AF4D8C64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493" y="5739655"/>
            <a:ext cx="1371600" cy="5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7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99EFC-5383-7018-839A-0C4729D2D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851DC85-868E-BFD1-0640-712BC2FCE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14" y="3514961"/>
            <a:ext cx="2834886" cy="59441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3969865-466B-641E-DF20-0A04E40BE894}"/>
              </a:ext>
            </a:extLst>
          </p:cNvPr>
          <p:cNvGrpSpPr>
            <a:grpSpLocks noChangeAspect="1"/>
          </p:cNvGrpSpPr>
          <p:nvPr/>
        </p:nvGrpSpPr>
        <p:grpSpPr>
          <a:xfrm>
            <a:off x="646421" y="4013502"/>
            <a:ext cx="6400800" cy="2337293"/>
            <a:chOff x="949486" y="2271530"/>
            <a:chExt cx="9068053" cy="331170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977FA6A-4CF3-2319-8166-E5FBAA9B7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486" y="2283489"/>
              <a:ext cx="3139712" cy="329974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488908-3EB6-2B91-2C11-38A65023C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9764" y="2271530"/>
              <a:ext cx="3048264" cy="32921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410206-5624-B469-B274-39B7080E8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54034" y="2321592"/>
              <a:ext cx="3063505" cy="326164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81A1099-22D7-11D7-D702-DDFA3D7B2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617" y="1274764"/>
            <a:ext cx="6496494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EA15E-7919-29DD-EDFE-07E801E49D69}"/>
              </a:ext>
            </a:extLst>
          </p:cNvPr>
          <p:cNvSpPr txBox="1"/>
          <p:nvPr/>
        </p:nvSpPr>
        <p:spPr>
          <a:xfrm>
            <a:off x="0" y="116110"/>
            <a:ext cx="121920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Air quality trends in Paris 2007 to 2024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8BA5D6-9BA5-673A-690B-FD388FFD4ABC}"/>
              </a:ext>
            </a:extLst>
          </p:cNvPr>
          <p:cNvSpPr/>
          <p:nvPr/>
        </p:nvSpPr>
        <p:spPr>
          <a:xfrm flipV="1">
            <a:off x="81424" y="581894"/>
            <a:ext cx="12029153" cy="2286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49" name="Rounded Rectangle 149">
            <a:extLst>
              <a:ext uri="{FF2B5EF4-FFF2-40B4-BE49-F238E27FC236}">
                <a16:creationId xmlns:a16="http://schemas.microsoft.com/office/drawing/2014/main" id="{4916C452-80C7-FD07-3CD8-497D4DD3C704}"/>
              </a:ext>
            </a:extLst>
          </p:cNvPr>
          <p:cNvSpPr/>
          <p:nvPr/>
        </p:nvSpPr>
        <p:spPr>
          <a:xfrm>
            <a:off x="218912" y="6340428"/>
            <a:ext cx="11754176" cy="401462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ckwell" panose="02060603020205020403" pitchFamily="18" charset="0"/>
              </a:rPr>
              <a:t>Data Source: </a:t>
            </a:r>
            <a:r>
              <a:rPr lang="en-US" sz="1400" dirty="0" err="1">
                <a:solidFill>
                  <a:schemeClr val="tx1"/>
                </a:solidFill>
                <a:latin typeface="Rockwell" panose="02060603020205020403" pitchFamily="18" charset="0"/>
              </a:rPr>
              <a:t>AirParif</a:t>
            </a:r>
            <a:r>
              <a:rPr lang="en-US" sz="1400" dirty="0">
                <a:solidFill>
                  <a:schemeClr val="tx1"/>
                </a:solidFill>
                <a:latin typeface="Rockwell" panose="02060603020205020403" pitchFamily="18" charset="0"/>
              </a:rPr>
              <a:t> via </a:t>
            </a:r>
            <a:r>
              <a:rPr lang="en-US" sz="1400" dirty="0">
                <a:solidFill>
                  <a:schemeClr val="tx1"/>
                </a:solidFill>
                <a:latin typeface="Rockwell" panose="02060603020205020403" pitchFamily="18" charset="0"/>
                <a:hlinkClick r:id="rId8"/>
              </a:rPr>
              <a:t>https://www.washingtonpost.com/climate-solutions/2025/04/12/air-pollution-paris-health-cars/</a:t>
            </a:r>
            <a:r>
              <a:rPr lang="en-US" sz="1400" dirty="0">
                <a:solidFill>
                  <a:schemeClr val="tx1"/>
                </a:solidFill>
                <a:latin typeface="Rockwell" panose="02060603020205020403" pitchFamily="18" charset="0"/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0F0E00-8513-8052-6C3E-FB2DA882C427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pic>
        <p:nvPicPr>
          <p:cNvPr id="8" name="Picture 7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3EC909E2-265E-4CCD-8B31-B60B7E873A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493" y="5739655"/>
            <a:ext cx="1371600" cy="5632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8481AC-9B43-02D2-FFB2-1B8DEC9A7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801" y="665112"/>
            <a:ext cx="2796782" cy="60965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09B3758-BA22-A38E-ED90-F8DED05174E3}"/>
              </a:ext>
            </a:extLst>
          </p:cNvPr>
          <p:cNvSpPr txBox="1"/>
          <p:nvPr/>
        </p:nvSpPr>
        <p:spPr>
          <a:xfrm>
            <a:off x="4535318" y="776333"/>
            <a:ext cx="235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ckwell" panose="02060603020205020403" pitchFamily="18" charset="0"/>
                <a:cs typeface="Aharoni" panose="02010803020104030203" pitchFamily="2" charset="-79"/>
              </a:rPr>
              <a:t>PM</a:t>
            </a:r>
            <a:r>
              <a:rPr lang="en-US" b="1" baseline="-25000" dirty="0">
                <a:latin typeface="Rockwell" panose="02060603020205020403" pitchFamily="18" charset="0"/>
                <a:cs typeface="Aharoni" panose="02010803020104030203" pitchFamily="2" charset="-79"/>
              </a:rPr>
              <a:t>2.5 </a:t>
            </a:r>
            <a:r>
              <a:rPr lang="en-US" b="1" dirty="0">
                <a:latin typeface="Rockwell" panose="02060603020205020403" pitchFamily="18" charset="0"/>
                <a:cs typeface="Aharoni" panose="02010803020104030203" pitchFamily="2" charset="-79"/>
              </a:rPr>
              <a:t>dropped 55%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5F4CB4-4950-1171-8AD3-827BF12BFD8F}"/>
              </a:ext>
            </a:extLst>
          </p:cNvPr>
          <p:cNvSpPr txBox="1"/>
          <p:nvPr/>
        </p:nvSpPr>
        <p:spPr>
          <a:xfrm>
            <a:off x="4535318" y="3596096"/>
            <a:ext cx="235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ckwell" panose="02060603020205020403" pitchFamily="18" charset="0"/>
                <a:cs typeface="Aharoni" panose="02010803020104030203" pitchFamily="2" charset="-79"/>
              </a:rPr>
              <a:t>NO</a:t>
            </a:r>
            <a:r>
              <a:rPr lang="en-US" b="1" baseline="-25000" dirty="0">
                <a:latin typeface="Rockwell" panose="02060603020205020403" pitchFamily="18" charset="0"/>
                <a:cs typeface="Aharoni" panose="02010803020104030203" pitchFamily="2" charset="-79"/>
              </a:rPr>
              <a:t>2 </a:t>
            </a:r>
            <a:r>
              <a:rPr lang="en-US" b="1" dirty="0">
                <a:latin typeface="Rockwell" panose="02060603020205020403" pitchFamily="18" charset="0"/>
                <a:cs typeface="Aharoni" panose="02010803020104030203" pitchFamily="2" charset="-79"/>
              </a:rPr>
              <a:t>dropped 50%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A6966C-0665-EF48-00F9-29F3B73F2DA7}"/>
              </a:ext>
            </a:extLst>
          </p:cNvPr>
          <p:cNvSpPr txBox="1"/>
          <p:nvPr/>
        </p:nvSpPr>
        <p:spPr>
          <a:xfrm>
            <a:off x="7439397" y="1072198"/>
            <a:ext cx="43067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… 15 years and counting, Paris has undergone a major physical transformation…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Added 1000 km of 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bike lanes, with plans for 1400 km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en-US" b="0" i="0" dirty="0">
              <a:solidFill>
                <a:schemeClr val="bg1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Added 300 hectares of g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reen spaces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E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liminat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ing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6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0,000 parking spaces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SUV’s pay more for parking –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€18 vs €6 per hour for smaller cars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All public transport is offered free on forecasted bad air days</a:t>
            </a:r>
            <a:endParaRPr lang="en-IN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3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96598-94A4-A5F5-7F3F-F4B4368A4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4420E2E-5D07-02F2-3189-6C6548663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3"/>
          <a:stretch>
            <a:fillRect/>
          </a:stretch>
        </p:blipFill>
        <p:spPr bwMode="auto">
          <a:xfrm>
            <a:off x="373161" y="1808054"/>
            <a:ext cx="9886950" cy="44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47669D-934F-3646-6886-28532791C0D2}"/>
              </a:ext>
            </a:extLst>
          </p:cNvPr>
          <p:cNvSpPr txBox="1"/>
          <p:nvPr/>
        </p:nvSpPr>
        <p:spPr>
          <a:xfrm>
            <a:off x="0" y="116110"/>
            <a:ext cx="121920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Air quality trends in London 1950 to 2024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C59B1A-06BC-90DF-E67B-C94D77E75CAA}"/>
              </a:ext>
            </a:extLst>
          </p:cNvPr>
          <p:cNvSpPr/>
          <p:nvPr/>
        </p:nvSpPr>
        <p:spPr>
          <a:xfrm flipV="1">
            <a:off x="81424" y="581894"/>
            <a:ext cx="12029153" cy="2286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49" name="Rounded Rectangle 149">
            <a:extLst>
              <a:ext uri="{FF2B5EF4-FFF2-40B4-BE49-F238E27FC236}">
                <a16:creationId xmlns:a16="http://schemas.microsoft.com/office/drawing/2014/main" id="{E59F776D-4D34-0188-130E-A33E5B9F3FE0}"/>
              </a:ext>
            </a:extLst>
          </p:cNvPr>
          <p:cNvSpPr/>
          <p:nvPr/>
        </p:nvSpPr>
        <p:spPr>
          <a:xfrm>
            <a:off x="218912" y="6340428"/>
            <a:ext cx="11754176" cy="401462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ckwell" panose="02060603020205020403" pitchFamily="18" charset="0"/>
              </a:rPr>
              <a:t>Data Source: </a:t>
            </a:r>
            <a:r>
              <a:rPr lang="en-US" sz="1400" dirty="0">
                <a:solidFill>
                  <a:schemeClr val="tx1"/>
                </a:solidFill>
                <a:latin typeface="Rockwell" panose="02060603020205020403" pitchFamily="18" charset="0"/>
                <a:hlinkClick r:id="rId4"/>
              </a:rPr>
              <a:t>https://airqualitystripes.info/stripes/?continent=Europe&amp;country=United%20Kingdom&amp;city=London&amp;plot=bar</a:t>
            </a:r>
            <a:r>
              <a:rPr lang="en-US" sz="14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53C695-BB5C-56C4-871D-E6412BF131D2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pic>
        <p:nvPicPr>
          <p:cNvPr id="8" name="Picture 7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F96E6563-1997-3E7D-E49E-A4B52F9AD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493" y="5739655"/>
            <a:ext cx="1371600" cy="56320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B93535E-BA1E-F97A-3A24-8B42E7E699E3}"/>
              </a:ext>
            </a:extLst>
          </p:cNvPr>
          <p:cNvSpPr txBox="1"/>
          <p:nvPr/>
        </p:nvSpPr>
        <p:spPr>
          <a:xfrm rot="16200000">
            <a:off x="-1422235" y="3866725"/>
            <a:ext cx="35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ckwell" panose="02060603020205020403" pitchFamily="18" charset="0"/>
                <a:cs typeface="Aharoni" panose="02010803020104030203" pitchFamily="2" charset="-79"/>
              </a:rPr>
              <a:t>PM</a:t>
            </a:r>
            <a:r>
              <a:rPr lang="en-US" b="1" baseline="-25000" dirty="0">
                <a:latin typeface="Rockwell" panose="02060603020205020403" pitchFamily="18" charset="0"/>
                <a:cs typeface="Aharoni" panose="02010803020104030203" pitchFamily="2" charset="-79"/>
              </a:rPr>
              <a:t>2.5 </a:t>
            </a:r>
            <a:r>
              <a:rPr lang="en-US" b="1" dirty="0">
                <a:latin typeface="Rockwell" panose="02060603020205020403" pitchFamily="18" charset="0"/>
                <a:cs typeface="Aharoni" panose="02010803020104030203" pitchFamily="2" charset="-79"/>
              </a:rPr>
              <a:t>Concentrations (</a:t>
            </a:r>
            <a:r>
              <a:rPr lang="en-US" b="1" dirty="0">
                <a:latin typeface="Symbol" panose="05050102010706020507" pitchFamily="18" charset="2"/>
                <a:cs typeface="Aharoni" panose="02010803020104030203" pitchFamily="2" charset="-79"/>
              </a:rPr>
              <a:t>m</a:t>
            </a:r>
            <a:r>
              <a:rPr lang="en-US" b="1" dirty="0">
                <a:latin typeface="Rockwell" panose="02060603020205020403" pitchFamily="18" charset="0"/>
                <a:cs typeface="Aharoni" panose="02010803020104030203" pitchFamily="2" charset="-79"/>
              </a:rPr>
              <a:t>g/m</a:t>
            </a:r>
            <a:r>
              <a:rPr lang="en-US" b="1" baseline="30000" dirty="0">
                <a:latin typeface="Rockwell" panose="02060603020205020403" pitchFamily="18" charset="0"/>
                <a:cs typeface="Aharoni" panose="02010803020104030203" pitchFamily="2" charset="-79"/>
              </a:rPr>
              <a:t>3</a:t>
            </a:r>
            <a:r>
              <a:rPr lang="en-US" b="1" dirty="0">
                <a:latin typeface="Rockwell" panose="02060603020205020403" pitchFamily="18" charset="0"/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7B277BE-9C0A-7402-055A-87809A28FA6E}"/>
              </a:ext>
            </a:extLst>
          </p:cNvPr>
          <p:cNvSpPr/>
          <p:nvPr/>
        </p:nvSpPr>
        <p:spPr>
          <a:xfrm rot="5400000" flipV="1">
            <a:off x="9495579" y="4711680"/>
            <a:ext cx="599393" cy="29120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E3004-66A3-DF74-378F-0A4F2C279901}"/>
              </a:ext>
            </a:extLst>
          </p:cNvPr>
          <p:cNvSpPr txBox="1"/>
          <p:nvPr/>
        </p:nvSpPr>
        <p:spPr>
          <a:xfrm>
            <a:off x="8856294" y="3856766"/>
            <a:ext cx="187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75% drop from the episode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85C5A-05D0-8B5A-DF0A-21DAB7730EA5}"/>
              </a:ext>
            </a:extLst>
          </p:cNvPr>
          <p:cNvSpPr txBox="1"/>
          <p:nvPr/>
        </p:nvSpPr>
        <p:spPr>
          <a:xfrm>
            <a:off x="3865374" y="1248612"/>
            <a:ext cx="2230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ockwell" panose="02060603020205020403" pitchFamily="18" charset="0"/>
                <a:cs typeface="Aharoni" panose="02010803020104030203" pitchFamily="2" charset="-79"/>
              </a:rPr>
              <a:t>12,000 deaths recorded during the “Great Smog” of 1952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BEA2C31-B753-B28C-DC3F-85DA7D000AC2}"/>
              </a:ext>
            </a:extLst>
          </p:cNvPr>
          <p:cNvSpPr/>
          <p:nvPr/>
        </p:nvSpPr>
        <p:spPr>
          <a:xfrm rot="2849706" flipV="1">
            <a:off x="5730722" y="2398050"/>
            <a:ext cx="599393" cy="29120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 descr="A graph showing the number of deaths&#10;&#10;AI-generated content may be incorrect.">
            <a:extLst>
              <a:ext uri="{FF2B5EF4-FFF2-40B4-BE49-F238E27FC236}">
                <a16:creationId xmlns:a16="http://schemas.microsoft.com/office/drawing/2014/main" id="{3011395F-104C-D406-46F2-8270D594B4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8" y="696876"/>
            <a:ext cx="2863934" cy="17452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A3906B-DD1F-EF28-B780-0E25051C05CC}"/>
              </a:ext>
            </a:extLst>
          </p:cNvPr>
          <p:cNvSpPr txBox="1"/>
          <p:nvPr/>
        </p:nvSpPr>
        <p:spPr>
          <a:xfrm>
            <a:off x="7446760" y="1028833"/>
            <a:ext cx="43328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Gradual transition from coal to gas and electricity to support residential and industrial energy demand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Market mechanisms for urban mobility management in the 2000s</a:t>
            </a:r>
            <a:endParaRPr lang="en-I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6A8C3F-CC09-3F5E-EDC8-91CA0C9CD037}"/>
              </a:ext>
            </a:extLst>
          </p:cNvPr>
          <p:cNvSpPr txBox="1"/>
          <p:nvPr/>
        </p:nvSpPr>
        <p:spPr>
          <a:xfrm>
            <a:off x="912148" y="2409607"/>
            <a:ext cx="17695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First published in 1953</a:t>
            </a:r>
            <a:endParaRPr lang="en-IN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8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5129A-D910-39C7-FDE1-DFB19D26B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21" y="1305099"/>
            <a:ext cx="5486400" cy="4512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4D6997-6556-71F8-48F8-1871D93A9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140" y="1305099"/>
            <a:ext cx="5486400" cy="3461914"/>
          </a:xfrm>
          <a:prstGeom prst="rect">
            <a:avLst/>
          </a:prstGeom>
        </p:spPr>
      </p:pic>
      <p:sp>
        <p:nvSpPr>
          <p:cNvPr id="6" name="Google Shape;97;p2">
            <a:extLst>
              <a:ext uri="{FF2B5EF4-FFF2-40B4-BE49-F238E27FC236}">
                <a16:creationId xmlns:a16="http://schemas.microsoft.com/office/drawing/2014/main" id="{613F67CA-8082-6710-C834-D443373E167B}"/>
              </a:ext>
            </a:extLst>
          </p:cNvPr>
          <p:cNvSpPr txBox="1"/>
          <p:nvPr/>
        </p:nvSpPr>
        <p:spPr>
          <a:xfrm>
            <a:off x="0" y="140333"/>
            <a:ext cx="12191999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APnA City Program</a:t>
            </a:r>
            <a:endParaRPr sz="4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65C5A6-879A-793D-FFD9-D0F9970015A7}"/>
              </a:ext>
            </a:extLst>
          </p:cNvPr>
          <p:cNvSpPr/>
          <p:nvPr/>
        </p:nvSpPr>
        <p:spPr>
          <a:xfrm>
            <a:off x="81424" y="57150"/>
            <a:ext cx="12029153" cy="6743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/>
          </a:p>
        </p:txBody>
      </p:sp>
      <p:pic>
        <p:nvPicPr>
          <p:cNvPr id="4" name="Picture 3" descr="A black background with green and grey text&#10;&#10;AI-generated content may be incorrect.">
            <a:extLst>
              <a:ext uri="{FF2B5EF4-FFF2-40B4-BE49-F238E27FC236}">
                <a16:creationId xmlns:a16="http://schemas.microsoft.com/office/drawing/2014/main" id="{9C619F70-DE15-CF1D-A103-79500314A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08" y="6154458"/>
            <a:ext cx="1371600" cy="5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6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741</Words>
  <Application>Microsoft Office PowerPoint</Application>
  <PresentationFormat>Widescreen</PresentationFormat>
  <Paragraphs>129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ADLaM Display</vt:lpstr>
      <vt:lpstr>Aptos</vt:lpstr>
      <vt:lpstr>Aptos Display</vt:lpstr>
      <vt:lpstr>Arial</vt:lpstr>
      <vt:lpstr>georgia</vt:lpstr>
      <vt:lpstr>Montserrat</vt:lpstr>
      <vt:lpstr>Rockwell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Guttikunda, Sarath K</dc:creator>
  <cp:lastModifiedBy>Guttikunda, Sarath K</cp:lastModifiedBy>
  <cp:revision>1</cp:revision>
  <dcterms:created xsi:type="dcterms:W3CDTF">2025-11-15T15:39:49Z</dcterms:created>
  <dcterms:modified xsi:type="dcterms:W3CDTF">2025-12-03T07:12:15Z</dcterms:modified>
</cp:coreProperties>
</file>