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5"/>
  </p:notesMasterIdLst>
  <p:sldIdLst>
    <p:sldId id="271" r:id="rId2"/>
    <p:sldId id="1092" r:id="rId3"/>
    <p:sldId id="318" r:id="rId4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CF6C9-4CBA-41C2-8E6D-DA58C768A764}" v="128" dt="2024-08-28T02:35:06.8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>
      <p:cViewPr varScale="1">
        <p:scale>
          <a:sx n="107" d="100"/>
          <a:sy n="107" d="100"/>
        </p:scale>
        <p:origin x="81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D4627-D9F2-4B1F-8A3A-04EF955614A4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91815-53C4-416B-9A2A-D88225AC24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330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68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5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15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25349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5169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080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04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10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27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18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41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0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64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af-my.sharepoint.com/personal/vowusutawiah_cleanairfund_org/Documents/Documents/Victoria/Papers/Victoria_slides%20(2).pptx?web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823FE-6937-F736-6167-C2C22115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529497"/>
            <a:ext cx="11658600" cy="886397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Turning Air Quality Data into Policy Solutions for Africa: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 Practical Demonstration via Policy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Simualtion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sz="3200" b="1" i="0" u="none" strike="noStrike" baseline="0" dirty="0">
              <a:solidFill>
                <a:schemeClr val="accent1">
                  <a:lumMod val="75000"/>
                </a:schemeClr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6146" name="Picture 2" descr="Kwame Nkrumah University of Science and Technology (KNUST) | Kumasi">
            <a:extLst>
              <a:ext uri="{FF2B5EF4-FFF2-40B4-BE49-F238E27FC236}">
                <a16:creationId xmlns:a16="http://schemas.microsoft.com/office/drawing/2014/main" id="{413D1DBC-E3F0-DB92-22D8-3FCDA9566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737" y="5099474"/>
            <a:ext cx="1610195" cy="161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A89518-0E56-224D-E3F1-0B770FD7FE00}"/>
              </a:ext>
            </a:extLst>
          </p:cNvPr>
          <p:cNvSpPr txBox="1"/>
          <p:nvPr/>
        </p:nvSpPr>
        <p:spPr>
          <a:xfrm>
            <a:off x="2057400" y="3547507"/>
            <a:ext cx="8534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Victoria Owusu-Tawiah</a:t>
            </a:r>
            <a:endParaRPr lang="en-GB" sz="22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GB" sz="2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Kigali Collaborative Research Centre</a:t>
            </a:r>
          </a:p>
          <a:p>
            <a:pPr algn="ctr"/>
            <a:endParaRPr lang="en-GB" dirty="0"/>
          </a:p>
        </p:txBody>
      </p:sp>
      <p:pic>
        <p:nvPicPr>
          <p:cNvPr id="3" name="Picture 2" descr="A green logo with black text&#10;&#10;AI-generated content may be incorrect.">
            <a:extLst>
              <a:ext uri="{FF2B5EF4-FFF2-40B4-BE49-F238E27FC236}">
                <a16:creationId xmlns:a16="http://schemas.microsoft.com/office/drawing/2014/main" id="{9EC75091-E874-CB98-1E77-040DB68B20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099474"/>
            <a:ext cx="1610195" cy="1610195"/>
          </a:xfrm>
          <a:prstGeom prst="rect">
            <a:avLst/>
          </a:prstGeom>
        </p:spPr>
      </p:pic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1565C4F3-8462-D11B-ED75-20202605C3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344" y="5465069"/>
            <a:ext cx="2483651" cy="884386"/>
          </a:xfrm>
          <a:prstGeom prst="rect">
            <a:avLst/>
          </a:prstGeom>
        </p:spPr>
      </p:pic>
      <p:pic>
        <p:nvPicPr>
          <p:cNvPr id="6" name="Picture 5" descr="A black background with text and a map of africa&#10;&#10;AI-generated content may be incorrect.">
            <a:extLst>
              <a:ext uri="{FF2B5EF4-FFF2-40B4-BE49-F238E27FC236}">
                <a16:creationId xmlns:a16="http://schemas.microsoft.com/office/drawing/2014/main" id="{889210CF-AB55-B979-658A-C37532A0F0C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5465069"/>
            <a:ext cx="2854656" cy="114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4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00BFDB-2394-4FAA-A527-4BB9CD0770BF}"/>
              </a:ext>
            </a:extLst>
          </p:cNvPr>
          <p:cNvSpPr txBox="1"/>
          <p:nvPr/>
        </p:nvSpPr>
        <p:spPr>
          <a:xfrm>
            <a:off x="342900" y="139647"/>
            <a:ext cx="115062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WHAT TO DO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428CE8-9A1A-4667-98B9-8CB3233D5B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718457"/>
            <a:ext cx="3048000" cy="25551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0A6899B-19B5-43EA-9123-DBD504114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4099495"/>
            <a:ext cx="3048000" cy="22404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3C097B0-AE67-4DC7-9A47-0F2C7B872B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1" y="721228"/>
            <a:ext cx="3048000" cy="255537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081F92A-37F4-44C0-A74E-0F8B2F31367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69"/>
          <a:stretch/>
        </p:blipFill>
        <p:spPr>
          <a:xfrm>
            <a:off x="6934202" y="4191000"/>
            <a:ext cx="3048000" cy="2057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0FEC295-F130-4A67-B7AF-308AA8A45BB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7"/>
          <a:stretch/>
        </p:blipFill>
        <p:spPr>
          <a:xfrm>
            <a:off x="6210719" y="3916624"/>
            <a:ext cx="2285581" cy="13945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7D2381C-2191-49C6-B381-3FEAE9884D5D}"/>
              </a:ext>
            </a:extLst>
          </p:cNvPr>
          <p:cNvSpPr txBox="1"/>
          <p:nvPr/>
        </p:nvSpPr>
        <p:spPr>
          <a:xfrm>
            <a:off x="762001" y="330204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perception of air pollution in your country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84C029-4BCC-4A1A-82E5-8013AF807855}"/>
              </a:ext>
            </a:extLst>
          </p:cNvPr>
          <p:cNvSpPr txBox="1"/>
          <p:nvPr/>
        </p:nvSpPr>
        <p:spPr>
          <a:xfrm>
            <a:off x="783772" y="6279767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Describe the cause(s) of that pollution problem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8C8559-E63E-4E76-84D5-0D6F25E56758}"/>
              </a:ext>
            </a:extLst>
          </p:cNvPr>
          <p:cNvSpPr txBox="1"/>
          <p:nvPr/>
        </p:nvSpPr>
        <p:spPr>
          <a:xfrm>
            <a:off x="6243377" y="6184434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Provide solutions and simulate how the situation will look in the next 5 years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554E99-3B94-437C-B70D-64C9C8F90F16}"/>
              </a:ext>
            </a:extLst>
          </p:cNvPr>
          <p:cNvSpPr txBox="1"/>
          <p:nvPr/>
        </p:nvSpPr>
        <p:spPr>
          <a:xfrm>
            <a:off x="6325018" y="3317771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 an air pollution problem in your country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Dodecagon 17">
            <a:extLst>
              <a:ext uri="{FF2B5EF4-FFF2-40B4-BE49-F238E27FC236}">
                <a16:creationId xmlns:a16="http://schemas.microsoft.com/office/drawing/2014/main" id="{3A864E42-8382-43A4-870B-D6AE667FD05E}"/>
              </a:ext>
            </a:extLst>
          </p:cNvPr>
          <p:cNvSpPr/>
          <p:nvPr/>
        </p:nvSpPr>
        <p:spPr>
          <a:xfrm>
            <a:off x="685800" y="718457"/>
            <a:ext cx="533400" cy="461665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en-US" dirty="0"/>
          </a:p>
        </p:txBody>
      </p:sp>
      <p:sp>
        <p:nvSpPr>
          <p:cNvPr id="29" name="Dodecagon 28">
            <a:extLst>
              <a:ext uri="{FF2B5EF4-FFF2-40B4-BE49-F238E27FC236}">
                <a16:creationId xmlns:a16="http://schemas.microsoft.com/office/drawing/2014/main" id="{BC27B605-0931-48BA-9458-EE52B26C827C}"/>
              </a:ext>
            </a:extLst>
          </p:cNvPr>
          <p:cNvSpPr/>
          <p:nvPr/>
        </p:nvSpPr>
        <p:spPr>
          <a:xfrm>
            <a:off x="6019801" y="4148060"/>
            <a:ext cx="533400" cy="461665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30" name="Dodecagon 29">
            <a:extLst>
              <a:ext uri="{FF2B5EF4-FFF2-40B4-BE49-F238E27FC236}">
                <a16:creationId xmlns:a16="http://schemas.microsoft.com/office/drawing/2014/main" id="{ED3B82F5-E5B6-4E50-901A-02CB160EEEFD}"/>
              </a:ext>
            </a:extLst>
          </p:cNvPr>
          <p:cNvSpPr/>
          <p:nvPr/>
        </p:nvSpPr>
        <p:spPr>
          <a:xfrm>
            <a:off x="677845" y="4121824"/>
            <a:ext cx="533400" cy="461665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en-US" dirty="0"/>
          </a:p>
        </p:txBody>
      </p:sp>
      <p:sp>
        <p:nvSpPr>
          <p:cNvPr id="31" name="Dodecagon 30">
            <a:extLst>
              <a:ext uri="{FF2B5EF4-FFF2-40B4-BE49-F238E27FC236}">
                <a16:creationId xmlns:a16="http://schemas.microsoft.com/office/drawing/2014/main" id="{7DEF26A0-9C76-4AAE-8118-E1161733F35C}"/>
              </a:ext>
            </a:extLst>
          </p:cNvPr>
          <p:cNvSpPr/>
          <p:nvPr/>
        </p:nvSpPr>
        <p:spPr>
          <a:xfrm>
            <a:off x="6243377" y="723866"/>
            <a:ext cx="533400" cy="461665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830A78-E091-49AA-960A-A7CDC75D8919}"/>
              </a:ext>
            </a:extLst>
          </p:cNvPr>
          <p:cNvSpPr/>
          <p:nvPr/>
        </p:nvSpPr>
        <p:spPr>
          <a:xfrm>
            <a:off x="8915400" y="4518100"/>
            <a:ext cx="304383" cy="424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FACD101-EE9C-44CB-AABD-6CBBAC6DB873}"/>
              </a:ext>
            </a:extLst>
          </p:cNvPr>
          <p:cNvSpPr txBox="1"/>
          <p:nvPr/>
        </p:nvSpPr>
        <p:spPr>
          <a:xfrm>
            <a:off x="8915400" y="4609725"/>
            <a:ext cx="271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</a:p>
        </p:txBody>
      </p:sp>
    </p:spTree>
    <p:extLst>
      <p:ext uri="{BB962C8B-B14F-4D97-AF65-F5344CB8AC3E}">
        <p14:creationId xmlns:p14="http://schemas.microsoft.com/office/powerpoint/2010/main" val="135036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6" grpId="0"/>
      <p:bldP spid="28" grpId="0"/>
      <p:bldP spid="1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8E5569-6A77-4605-6791-780464916691}"/>
              </a:ext>
            </a:extLst>
          </p:cNvPr>
          <p:cNvSpPr txBox="1"/>
          <p:nvPr/>
        </p:nvSpPr>
        <p:spPr>
          <a:xfrm>
            <a:off x="3124200" y="990600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THANK YOU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646502-3761-25E2-CADA-EB757FCDBAD1}"/>
              </a:ext>
            </a:extLst>
          </p:cNvPr>
          <p:cNvSpPr txBox="1"/>
          <p:nvPr/>
        </p:nvSpPr>
        <p:spPr>
          <a:xfrm>
            <a:off x="3810000" y="2732926"/>
            <a:ext cx="449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Victoria Owusu Tawiah</a:t>
            </a:r>
          </a:p>
          <a:p>
            <a:pPr algn="ctr"/>
            <a:r>
              <a:rPr lang="en-GB" sz="3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2"/>
              </a:rPr>
              <a:t>vikowusu@gmail.com</a:t>
            </a:r>
            <a:endParaRPr lang="en-GB" sz="36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79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3476</TotalTime>
  <Words>81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Tahoma</vt:lpstr>
      <vt:lpstr>Office 2013 - 2022 Theme</vt:lpstr>
      <vt:lpstr>Turning Air Quality Data into Policy Solutions for Africa: A Practical Demonstration via Policy Simualtion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Owusu Tawiah</dc:creator>
  <cp:lastModifiedBy>Desmond Osei-Tutu</cp:lastModifiedBy>
  <cp:revision>27</cp:revision>
  <dcterms:created xsi:type="dcterms:W3CDTF">2023-06-29T08:05:30Z</dcterms:created>
  <dcterms:modified xsi:type="dcterms:W3CDTF">2025-12-04T01:20:28Z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2023-04-13T00:00:00Z</vt:filetime>
  </property>
  <property fmtid="{D5CDD505-2E9C-101B-9397-08002B2CF9AE}" pid="3" name="LastSaved">
    <vt:filetime>2023-06-29T00:00:00Z</vt:filetime>
  </property>
</Properties>
</file>